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83" autoAdjust="0"/>
  </p:normalViewPr>
  <p:slideViewPr>
    <p:cSldViewPr>
      <p:cViewPr varScale="1">
        <p:scale>
          <a:sx n="42" d="100"/>
          <a:sy n="42" d="100"/>
        </p:scale>
        <p:origin x="-49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B5356-AB8A-4798-B40D-EA94AB89A586}" type="datetimeFigureOut">
              <a:rPr lang="en-US" smtClean="0"/>
              <a:pPr/>
              <a:t>11/21/2008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04246-A949-4912-85BF-F29C46C6B0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04246-A949-4912-85BF-F29C46C6B0F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2F2219-06C0-4A8D-8768-C5949EC9107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639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7B0C0-107E-4ECD-8B3C-42EE687D3AD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3953AA-3DF5-49B9-9095-8F15E58194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F7314-FBF3-4C78-9A3F-87D77932DC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7C622-5E4F-485C-A0A6-C2E0ADC7A53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ACC04-F371-4DF6-804F-9081B18D991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43B53-D7A1-4095-B9BC-D63267E5FE5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CCE53-83F0-4A63-9CD6-9F4458E5A0E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A624D-400F-43F8-AA48-A50E64B21A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3FBF2-E643-4722-B082-BEC4551071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4AED1-1D9C-4746-9B7A-A5998E104C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B48CE81-030E-457C-9411-640AA83EC38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536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Tangents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November 21,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Circumference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Circumference is the measurement of the distance around the edge of a circle. Also known as 'periphery' , 'perimeter'.</a:t>
            </a:r>
          </a:p>
          <a:p>
            <a:r>
              <a:rPr lang="en-US" dirty="0" smtClean="0"/>
              <a:t>The formula is C= </a:t>
            </a:r>
            <a:r>
              <a:rPr lang="en-US" dirty="0" err="1" smtClean="0"/>
              <a:t>πd</a:t>
            </a:r>
            <a:r>
              <a:rPr lang="en-US" dirty="0" smtClean="0"/>
              <a:t> or C= π(2r)</a:t>
            </a:r>
          </a:p>
          <a:p>
            <a:endParaRPr lang="en-US" dirty="0" smtClean="0"/>
          </a:p>
        </p:txBody>
      </p:sp>
      <p:sp>
        <p:nvSpPr>
          <p:cNvPr id="4" name="SMARTPenAnnotation0"/>
          <p:cNvSpPr/>
          <p:nvPr/>
        </p:nvSpPr>
        <p:spPr>
          <a:xfrm>
            <a:off x="834390" y="3806189"/>
            <a:ext cx="354331" cy="340628"/>
          </a:xfrm>
          <a:custGeom>
            <a:avLst/>
            <a:gdLst/>
            <a:ahLst/>
            <a:cxnLst/>
            <a:rect l="0" t="0" r="0" b="0"/>
            <a:pathLst>
              <a:path w="354331" h="340628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7855" y="19496"/>
                </a:lnTo>
                <a:lnTo>
                  <a:pt x="9841" y="26869"/>
                </a:lnTo>
                <a:lnTo>
                  <a:pt x="11640" y="31882"/>
                </a:lnTo>
                <a:lnTo>
                  <a:pt x="14110" y="37765"/>
                </a:lnTo>
                <a:lnTo>
                  <a:pt x="17027" y="44227"/>
                </a:lnTo>
                <a:lnTo>
                  <a:pt x="18971" y="51075"/>
                </a:lnTo>
                <a:lnTo>
                  <a:pt x="20267" y="58180"/>
                </a:lnTo>
                <a:lnTo>
                  <a:pt x="21131" y="65457"/>
                </a:lnTo>
                <a:lnTo>
                  <a:pt x="22977" y="71578"/>
                </a:lnTo>
                <a:lnTo>
                  <a:pt x="28415" y="81766"/>
                </a:lnTo>
                <a:lnTo>
                  <a:pt x="30373" y="87531"/>
                </a:lnTo>
                <a:lnTo>
                  <a:pt x="31679" y="93914"/>
                </a:lnTo>
                <a:lnTo>
                  <a:pt x="32549" y="100710"/>
                </a:lnTo>
                <a:lnTo>
                  <a:pt x="34399" y="107780"/>
                </a:lnTo>
                <a:lnTo>
                  <a:pt x="36903" y="115033"/>
                </a:lnTo>
                <a:lnTo>
                  <a:pt x="39842" y="122409"/>
                </a:lnTo>
                <a:lnTo>
                  <a:pt x="41801" y="129866"/>
                </a:lnTo>
                <a:lnTo>
                  <a:pt x="43107" y="137378"/>
                </a:lnTo>
                <a:lnTo>
                  <a:pt x="43978" y="144926"/>
                </a:lnTo>
                <a:lnTo>
                  <a:pt x="45829" y="152497"/>
                </a:lnTo>
                <a:lnTo>
                  <a:pt x="48332" y="160085"/>
                </a:lnTo>
                <a:lnTo>
                  <a:pt x="51271" y="167683"/>
                </a:lnTo>
                <a:lnTo>
                  <a:pt x="53231" y="175289"/>
                </a:lnTo>
                <a:lnTo>
                  <a:pt x="54537" y="182900"/>
                </a:lnTo>
                <a:lnTo>
                  <a:pt x="55408" y="190513"/>
                </a:lnTo>
                <a:lnTo>
                  <a:pt x="57258" y="198129"/>
                </a:lnTo>
                <a:lnTo>
                  <a:pt x="59762" y="205746"/>
                </a:lnTo>
                <a:lnTo>
                  <a:pt x="62701" y="213364"/>
                </a:lnTo>
                <a:lnTo>
                  <a:pt x="65931" y="224793"/>
                </a:lnTo>
                <a:lnTo>
                  <a:pt x="69354" y="238762"/>
                </a:lnTo>
                <a:lnTo>
                  <a:pt x="72906" y="254425"/>
                </a:lnTo>
                <a:lnTo>
                  <a:pt x="75274" y="266137"/>
                </a:lnTo>
                <a:lnTo>
                  <a:pt x="76852" y="275215"/>
                </a:lnTo>
                <a:lnTo>
                  <a:pt x="77905" y="282537"/>
                </a:lnTo>
                <a:lnTo>
                  <a:pt x="79876" y="288688"/>
                </a:lnTo>
                <a:lnTo>
                  <a:pt x="85454" y="298910"/>
                </a:lnTo>
                <a:lnTo>
                  <a:pt x="88779" y="307686"/>
                </a:lnTo>
                <a:lnTo>
                  <a:pt x="90257" y="315819"/>
                </a:lnTo>
                <a:lnTo>
                  <a:pt x="90914" y="323668"/>
                </a:lnTo>
                <a:lnTo>
                  <a:pt x="91206" y="331389"/>
                </a:lnTo>
                <a:lnTo>
                  <a:pt x="91393" y="340627"/>
                </a:lnTo>
                <a:lnTo>
                  <a:pt x="91437" y="331127"/>
                </a:lnTo>
                <a:lnTo>
                  <a:pt x="91438" y="325814"/>
                </a:lnTo>
                <a:lnTo>
                  <a:pt x="90169" y="322620"/>
                </a:lnTo>
                <a:lnTo>
                  <a:pt x="85371" y="315683"/>
                </a:lnTo>
                <a:lnTo>
                  <a:pt x="82314" y="309516"/>
                </a:lnTo>
                <a:lnTo>
                  <a:pt x="79006" y="301594"/>
                </a:lnTo>
                <a:lnTo>
                  <a:pt x="75531" y="292503"/>
                </a:lnTo>
                <a:lnTo>
                  <a:pt x="73214" y="285172"/>
                </a:lnTo>
                <a:lnTo>
                  <a:pt x="71669" y="279015"/>
                </a:lnTo>
                <a:lnTo>
                  <a:pt x="70639" y="273640"/>
                </a:lnTo>
                <a:lnTo>
                  <a:pt x="68683" y="267517"/>
                </a:lnTo>
                <a:lnTo>
                  <a:pt x="66108" y="260895"/>
                </a:lnTo>
                <a:lnTo>
                  <a:pt x="63122" y="253940"/>
                </a:lnTo>
                <a:lnTo>
                  <a:pt x="56417" y="239439"/>
                </a:lnTo>
                <a:lnTo>
                  <a:pt x="52851" y="232016"/>
                </a:lnTo>
                <a:lnTo>
                  <a:pt x="50474" y="220717"/>
                </a:lnTo>
                <a:lnTo>
                  <a:pt x="48889" y="206835"/>
                </a:lnTo>
                <a:lnTo>
                  <a:pt x="47128" y="179557"/>
                </a:lnTo>
                <a:lnTo>
                  <a:pt x="46346" y="163200"/>
                </a:lnTo>
                <a:lnTo>
                  <a:pt x="45998" y="148310"/>
                </a:lnTo>
                <a:lnTo>
                  <a:pt x="45775" y="124123"/>
                </a:lnTo>
                <a:lnTo>
                  <a:pt x="47026" y="118309"/>
                </a:lnTo>
                <a:lnTo>
                  <a:pt x="49131" y="111893"/>
                </a:lnTo>
                <a:lnTo>
                  <a:pt x="51804" y="105075"/>
                </a:lnTo>
                <a:lnTo>
                  <a:pt x="54856" y="99260"/>
                </a:lnTo>
                <a:lnTo>
                  <a:pt x="61633" y="89413"/>
                </a:lnTo>
                <a:lnTo>
                  <a:pt x="68879" y="80803"/>
                </a:lnTo>
                <a:lnTo>
                  <a:pt x="76333" y="72742"/>
                </a:lnTo>
                <a:lnTo>
                  <a:pt x="83879" y="64927"/>
                </a:lnTo>
                <a:lnTo>
                  <a:pt x="94853" y="57220"/>
                </a:lnTo>
                <a:lnTo>
                  <a:pt x="101335" y="53387"/>
                </a:lnTo>
                <a:lnTo>
                  <a:pt x="111924" y="45741"/>
                </a:lnTo>
                <a:lnTo>
                  <a:pt x="122134" y="38110"/>
                </a:lnTo>
                <a:lnTo>
                  <a:pt x="128412" y="34297"/>
                </a:lnTo>
                <a:lnTo>
                  <a:pt x="135138" y="30484"/>
                </a:lnTo>
                <a:lnTo>
                  <a:pt x="144702" y="26673"/>
                </a:lnTo>
                <a:lnTo>
                  <a:pt x="156158" y="22862"/>
                </a:lnTo>
                <a:lnTo>
                  <a:pt x="168875" y="19052"/>
                </a:lnTo>
                <a:lnTo>
                  <a:pt x="178623" y="16511"/>
                </a:lnTo>
                <a:lnTo>
                  <a:pt x="186392" y="14818"/>
                </a:lnTo>
                <a:lnTo>
                  <a:pt x="192841" y="13689"/>
                </a:lnTo>
                <a:lnTo>
                  <a:pt x="199681" y="11666"/>
                </a:lnTo>
                <a:lnTo>
                  <a:pt x="206780" y="9047"/>
                </a:lnTo>
                <a:lnTo>
                  <a:pt x="214053" y="6032"/>
                </a:lnTo>
                <a:lnTo>
                  <a:pt x="221442" y="4021"/>
                </a:lnTo>
                <a:lnTo>
                  <a:pt x="228908" y="2681"/>
                </a:lnTo>
                <a:lnTo>
                  <a:pt x="236425" y="1787"/>
                </a:lnTo>
                <a:lnTo>
                  <a:pt x="243977" y="1192"/>
                </a:lnTo>
                <a:lnTo>
                  <a:pt x="251551" y="795"/>
                </a:lnTo>
                <a:lnTo>
                  <a:pt x="259141" y="530"/>
                </a:lnTo>
                <a:lnTo>
                  <a:pt x="296157" y="105"/>
                </a:lnTo>
                <a:lnTo>
                  <a:pt x="308578" y="47"/>
                </a:lnTo>
                <a:lnTo>
                  <a:pt x="312399" y="1301"/>
                </a:lnTo>
                <a:lnTo>
                  <a:pt x="314946" y="3408"/>
                </a:lnTo>
                <a:lnTo>
                  <a:pt x="316644" y="6082"/>
                </a:lnTo>
                <a:lnTo>
                  <a:pt x="319046" y="7865"/>
                </a:lnTo>
                <a:lnTo>
                  <a:pt x="321917" y="9053"/>
                </a:lnTo>
                <a:lnTo>
                  <a:pt x="332026" y="10726"/>
                </a:lnTo>
                <a:lnTo>
                  <a:pt x="339678" y="11222"/>
                </a:lnTo>
                <a:lnTo>
                  <a:pt x="354330" y="22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"/>
          <p:cNvSpPr/>
          <p:nvPr/>
        </p:nvSpPr>
        <p:spPr>
          <a:xfrm>
            <a:off x="1188720" y="3891052"/>
            <a:ext cx="262891" cy="27850"/>
          </a:xfrm>
          <a:custGeom>
            <a:avLst/>
            <a:gdLst/>
            <a:ahLst/>
            <a:cxnLst/>
            <a:rect l="0" t="0" r="0" b="0"/>
            <a:pathLst>
              <a:path w="262891" h="27850">
                <a:moveTo>
                  <a:pt x="0" y="18007"/>
                </a:moveTo>
                <a:lnTo>
                  <a:pt x="18203" y="18007"/>
                </a:lnTo>
                <a:lnTo>
                  <a:pt x="24835" y="19277"/>
                </a:lnTo>
                <a:lnTo>
                  <a:pt x="30527" y="21394"/>
                </a:lnTo>
                <a:lnTo>
                  <a:pt x="35591" y="24076"/>
                </a:lnTo>
                <a:lnTo>
                  <a:pt x="40237" y="25863"/>
                </a:lnTo>
                <a:lnTo>
                  <a:pt x="44605" y="27054"/>
                </a:lnTo>
                <a:lnTo>
                  <a:pt x="48786" y="27849"/>
                </a:lnTo>
                <a:lnTo>
                  <a:pt x="56654" y="27108"/>
                </a:lnTo>
                <a:lnTo>
                  <a:pt x="66979" y="25345"/>
                </a:lnTo>
                <a:lnTo>
                  <a:pt x="78943" y="22899"/>
                </a:lnTo>
                <a:lnTo>
                  <a:pt x="89458" y="21268"/>
                </a:lnTo>
                <a:lnTo>
                  <a:pt x="99009" y="20182"/>
                </a:lnTo>
                <a:lnTo>
                  <a:pt x="107916" y="19457"/>
                </a:lnTo>
                <a:lnTo>
                  <a:pt x="117664" y="18974"/>
                </a:lnTo>
                <a:lnTo>
                  <a:pt x="138655" y="18437"/>
                </a:lnTo>
                <a:lnTo>
                  <a:pt x="148316" y="17024"/>
                </a:lnTo>
                <a:lnTo>
                  <a:pt x="157297" y="14811"/>
                </a:lnTo>
                <a:lnTo>
                  <a:pt x="165825" y="12067"/>
                </a:lnTo>
                <a:lnTo>
                  <a:pt x="174050" y="10237"/>
                </a:lnTo>
                <a:lnTo>
                  <a:pt x="182073" y="9017"/>
                </a:lnTo>
                <a:lnTo>
                  <a:pt x="189962" y="8204"/>
                </a:lnTo>
                <a:lnTo>
                  <a:pt x="199031" y="7662"/>
                </a:lnTo>
                <a:lnTo>
                  <a:pt x="219268" y="7060"/>
                </a:lnTo>
                <a:lnTo>
                  <a:pt x="248048" y="6620"/>
                </a:lnTo>
                <a:lnTo>
                  <a:pt x="250455" y="5336"/>
                </a:lnTo>
                <a:lnTo>
                  <a:pt x="253330" y="3209"/>
                </a:lnTo>
                <a:lnTo>
                  <a:pt x="256517" y="522"/>
                </a:lnTo>
                <a:lnTo>
                  <a:pt x="258641" y="0"/>
                </a:lnTo>
                <a:lnTo>
                  <a:pt x="260057" y="923"/>
                </a:lnTo>
                <a:lnTo>
                  <a:pt x="262890" y="65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"/>
          <p:cNvSpPr/>
          <p:nvPr/>
        </p:nvSpPr>
        <p:spPr>
          <a:xfrm>
            <a:off x="1211580" y="4011942"/>
            <a:ext cx="274321" cy="22848"/>
          </a:xfrm>
          <a:custGeom>
            <a:avLst/>
            <a:gdLst/>
            <a:ahLst/>
            <a:cxnLst/>
            <a:rect l="0" t="0" r="0" b="0"/>
            <a:pathLst>
              <a:path w="274321" h="22848">
                <a:moveTo>
                  <a:pt x="0" y="22847"/>
                </a:moveTo>
                <a:lnTo>
                  <a:pt x="6067" y="16780"/>
                </a:lnTo>
                <a:lnTo>
                  <a:pt x="11665" y="14992"/>
                </a:lnTo>
                <a:lnTo>
                  <a:pt x="19206" y="13801"/>
                </a:lnTo>
                <a:lnTo>
                  <a:pt x="28044" y="13006"/>
                </a:lnTo>
                <a:lnTo>
                  <a:pt x="37746" y="12477"/>
                </a:lnTo>
                <a:lnTo>
                  <a:pt x="58686" y="11888"/>
                </a:lnTo>
                <a:lnTo>
                  <a:pt x="68334" y="10461"/>
                </a:lnTo>
                <a:lnTo>
                  <a:pt x="77306" y="8240"/>
                </a:lnTo>
                <a:lnTo>
                  <a:pt x="85827" y="5489"/>
                </a:lnTo>
                <a:lnTo>
                  <a:pt x="96588" y="3655"/>
                </a:lnTo>
                <a:lnTo>
                  <a:pt x="108842" y="2433"/>
                </a:lnTo>
                <a:lnTo>
                  <a:pt x="133464" y="1074"/>
                </a:lnTo>
                <a:lnTo>
                  <a:pt x="152874" y="470"/>
                </a:lnTo>
                <a:lnTo>
                  <a:pt x="172013" y="131"/>
                </a:lnTo>
                <a:lnTo>
                  <a:pt x="247041" y="0"/>
                </a:lnTo>
                <a:lnTo>
                  <a:pt x="253594" y="1266"/>
                </a:lnTo>
                <a:lnTo>
                  <a:pt x="259232" y="3379"/>
                </a:lnTo>
                <a:lnTo>
                  <a:pt x="274320" y="114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"/>
          <p:cNvSpPr/>
          <p:nvPr/>
        </p:nvSpPr>
        <p:spPr>
          <a:xfrm>
            <a:off x="1668780" y="3691902"/>
            <a:ext cx="353733" cy="342731"/>
          </a:xfrm>
          <a:custGeom>
            <a:avLst/>
            <a:gdLst/>
            <a:ahLst/>
            <a:cxnLst/>
            <a:rect l="0" t="0" r="0" b="0"/>
            <a:pathLst>
              <a:path w="353733" h="342731">
                <a:moveTo>
                  <a:pt x="0" y="22848"/>
                </a:moveTo>
                <a:lnTo>
                  <a:pt x="9841" y="13006"/>
                </a:lnTo>
                <a:lnTo>
                  <a:pt x="14110" y="12123"/>
                </a:lnTo>
                <a:lnTo>
                  <a:pt x="17026" y="11888"/>
                </a:lnTo>
                <a:lnTo>
                  <a:pt x="27040" y="8240"/>
                </a:lnTo>
                <a:lnTo>
                  <a:pt x="33267" y="5489"/>
                </a:lnTo>
                <a:lnTo>
                  <a:pt x="39958" y="3655"/>
                </a:lnTo>
                <a:lnTo>
                  <a:pt x="46958" y="2432"/>
                </a:lnTo>
                <a:lnTo>
                  <a:pt x="54165" y="1617"/>
                </a:lnTo>
                <a:lnTo>
                  <a:pt x="60240" y="1074"/>
                </a:lnTo>
                <a:lnTo>
                  <a:pt x="70377" y="471"/>
                </a:lnTo>
                <a:lnTo>
                  <a:pt x="82502" y="202"/>
                </a:lnTo>
                <a:lnTo>
                  <a:pt x="133495" y="0"/>
                </a:lnTo>
                <a:lnTo>
                  <a:pt x="146147" y="1266"/>
                </a:lnTo>
                <a:lnTo>
                  <a:pt x="162201" y="3380"/>
                </a:lnTo>
                <a:lnTo>
                  <a:pt x="180524" y="6059"/>
                </a:lnTo>
                <a:lnTo>
                  <a:pt x="195279" y="9115"/>
                </a:lnTo>
                <a:lnTo>
                  <a:pt x="207656" y="12423"/>
                </a:lnTo>
                <a:lnTo>
                  <a:pt x="218447" y="15898"/>
                </a:lnTo>
                <a:lnTo>
                  <a:pt x="226911" y="19484"/>
                </a:lnTo>
                <a:lnTo>
                  <a:pt x="233824" y="23145"/>
                </a:lnTo>
                <a:lnTo>
                  <a:pt x="239703" y="26856"/>
                </a:lnTo>
                <a:lnTo>
                  <a:pt x="246162" y="30600"/>
                </a:lnTo>
                <a:lnTo>
                  <a:pt x="260112" y="38147"/>
                </a:lnTo>
                <a:lnTo>
                  <a:pt x="266117" y="41937"/>
                </a:lnTo>
                <a:lnTo>
                  <a:pt x="276178" y="49535"/>
                </a:lnTo>
                <a:lnTo>
                  <a:pt x="279368" y="53339"/>
                </a:lnTo>
                <a:lnTo>
                  <a:pt x="281495" y="57145"/>
                </a:lnTo>
                <a:lnTo>
                  <a:pt x="282914" y="60953"/>
                </a:lnTo>
                <a:lnTo>
                  <a:pt x="287876" y="68570"/>
                </a:lnTo>
                <a:lnTo>
                  <a:pt x="290977" y="72379"/>
                </a:lnTo>
                <a:lnTo>
                  <a:pt x="293045" y="77459"/>
                </a:lnTo>
                <a:lnTo>
                  <a:pt x="294423" y="83385"/>
                </a:lnTo>
                <a:lnTo>
                  <a:pt x="295342" y="89876"/>
                </a:lnTo>
                <a:lnTo>
                  <a:pt x="294684" y="95473"/>
                </a:lnTo>
                <a:lnTo>
                  <a:pt x="292976" y="100474"/>
                </a:lnTo>
                <a:lnTo>
                  <a:pt x="290567" y="105079"/>
                </a:lnTo>
                <a:lnTo>
                  <a:pt x="285151" y="110688"/>
                </a:lnTo>
                <a:lnTo>
                  <a:pt x="277731" y="116968"/>
                </a:lnTo>
                <a:lnTo>
                  <a:pt x="268974" y="123694"/>
                </a:lnTo>
                <a:lnTo>
                  <a:pt x="260596" y="129449"/>
                </a:lnTo>
                <a:lnTo>
                  <a:pt x="252470" y="134555"/>
                </a:lnTo>
                <a:lnTo>
                  <a:pt x="244513" y="139229"/>
                </a:lnTo>
                <a:lnTo>
                  <a:pt x="234129" y="143615"/>
                </a:lnTo>
                <a:lnTo>
                  <a:pt x="222126" y="147809"/>
                </a:lnTo>
                <a:lnTo>
                  <a:pt x="209044" y="151875"/>
                </a:lnTo>
                <a:lnTo>
                  <a:pt x="197782" y="155856"/>
                </a:lnTo>
                <a:lnTo>
                  <a:pt x="187735" y="159780"/>
                </a:lnTo>
                <a:lnTo>
                  <a:pt x="178496" y="163666"/>
                </a:lnTo>
                <a:lnTo>
                  <a:pt x="168528" y="167526"/>
                </a:lnTo>
                <a:lnTo>
                  <a:pt x="147291" y="175203"/>
                </a:lnTo>
                <a:lnTo>
                  <a:pt x="137564" y="177757"/>
                </a:lnTo>
                <a:lnTo>
                  <a:pt x="128539" y="179461"/>
                </a:lnTo>
                <a:lnTo>
                  <a:pt x="119982" y="180596"/>
                </a:lnTo>
                <a:lnTo>
                  <a:pt x="111738" y="182623"/>
                </a:lnTo>
                <a:lnTo>
                  <a:pt x="103702" y="185245"/>
                </a:lnTo>
                <a:lnTo>
                  <a:pt x="95805" y="188262"/>
                </a:lnTo>
                <a:lnTo>
                  <a:pt x="89270" y="189004"/>
                </a:lnTo>
                <a:lnTo>
                  <a:pt x="83643" y="188228"/>
                </a:lnTo>
                <a:lnTo>
                  <a:pt x="78622" y="186441"/>
                </a:lnTo>
                <a:lnTo>
                  <a:pt x="77814" y="185250"/>
                </a:lnTo>
                <a:lnTo>
                  <a:pt x="79816" y="184456"/>
                </a:lnTo>
                <a:lnTo>
                  <a:pt x="88814" y="183573"/>
                </a:lnTo>
                <a:lnTo>
                  <a:pt x="94769" y="183338"/>
                </a:lnTo>
                <a:lnTo>
                  <a:pt x="101279" y="183182"/>
                </a:lnTo>
                <a:lnTo>
                  <a:pt x="108159" y="181807"/>
                </a:lnTo>
                <a:lnTo>
                  <a:pt x="115286" y="179620"/>
                </a:lnTo>
                <a:lnTo>
                  <a:pt x="122577" y="176892"/>
                </a:lnTo>
                <a:lnTo>
                  <a:pt x="129978" y="175074"/>
                </a:lnTo>
                <a:lnTo>
                  <a:pt x="137452" y="173862"/>
                </a:lnTo>
                <a:lnTo>
                  <a:pt x="144974" y="173054"/>
                </a:lnTo>
                <a:lnTo>
                  <a:pt x="156339" y="173785"/>
                </a:lnTo>
                <a:lnTo>
                  <a:pt x="170266" y="175542"/>
                </a:lnTo>
                <a:lnTo>
                  <a:pt x="185901" y="177984"/>
                </a:lnTo>
                <a:lnTo>
                  <a:pt x="200134" y="179612"/>
                </a:lnTo>
                <a:lnTo>
                  <a:pt x="213432" y="180697"/>
                </a:lnTo>
                <a:lnTo>
                  <a:pt x="226108" y="181420"/>
                </a:lnTo>
                <a:lnTo>
                  <a:pt x="239638" y="184443"/>
                </a:lnTo>
                <a:lnTo>
                  <a:pt x="253739" y="188998"/>
                </a:lnTo>
                <a:lnTo>
                  <a:pt x="268219" y="194574"/>
                </a:lnTo>
                <a:lnTo>
                  <a:pt x="280413" y="199562"/>
                </a:lnTo>
                <a:lnTo>
                  <a:pt x="291082" y="204157"/>
                </a:lnTo>
                <a:lnTo>
                  <a:pt x="309709" y="212649"/>
                </a:lnTo>
                <a:lnTo>
                  <a:pt x="326455" y="220658"/>
                </a:lnTo>
                <a:lnTo>
                  <a:pt x="331937" y="224571"/>
                </a:lnTo>
                <a:lnTo>
                  <a:pt x="335591" y="228450"/>
                </a:lnTo>
                <a:lnTo>
                  <a:pt x="340921" y="237416"/>
                </a:lnTo>
                <a:lnTo>
                  <a:pt x="347524" y="249868"/>
                </a:lnTo>
                <a:lnTo>
                  <a:pt x="351305" y="260482"/>
                </a:lnTo>
                <a:lnTo>
                  <a:pt x="352985" y="269433"/>
                </a:lnTo>
                <a:lnTo>
                  <a:pt x="353732" y="277644"/>
                </a:lnTo>
                <a:lnTo>
                  <a:pt x="352661" y="282882"/>
                </a:lnTo>
                <a:lnTo>
                  <a:pt x="350677" y="288914"/>
                </a:lnTo>
                <a:lnTo>
                  <a:pt x="348085" y="295475"/>
                </a:lnTo>
                <a:lnTo>
                  <a:pt x="343816" y="301119"/>
                </a:lnTo>
                <a:lnTo>
                  <a:pt x="338431" y="306152"/>
                </a:lnTo>
                <a:lnTo>
                  <a:pt x="332300" y="310777"/>
                </a:lnTo>
                <a:lnTo>
                  <a:pt x="325674" y="315131"/>
                </a:lnTo>
                <a:lnTo>
                  <a:pt x="318715" y="319303"/>
                </a:lnTo>
                <a:lnTo>
                  <a:pt x="311537" y="323354"/>
                </a:lnTo>
                <a:lnTo>
                  <a:pt x="304211" y="326055"/>
                </a:lnTo>
                <a:lnTo>
                  <a:pt x="296787" y="327856"/>
                </a:lnTo>
                <a:lnTo>
                  <a:pt x="289298" y="329056"/>
                </a:lnTo>
                <a:lnTo>
                  <a:pt x="280495" y="331127"/>
                </a:lnTo>
                <a:lnTo>
                  <a:pt x="270817" y="333777"/>
                </a:lnTo>
                <a:lnTo>
                  <a:pt x="260554" y="336814"/>
                </a:lnTo>
                <a:lnTo>
                  <a:pt x="251173" y="338838"/>
                </a:lnTo>
                <a:lnTo>
                  <a:pt x="242378" y="340188"/>
                </a:lnTo>
                <a:lnTo>
                  <a:pt x="233975" y="341088"/>
                </a:lnTo>
                <a:lnTo>
                  <a:pt x="224564" y="341688"/>
                </a:lnTo>
                <a:lnTo>
                  <a:pt x="214479" y="342088"/>
                </a:lnTo>
                <a:lnTo>
                  <a:pt x="193114" y="342532"/>
                </a:lnTo>
                <a:lnTo>
                  <a:pt x="170918" y="342730"/>
                </a:lnTo>
                <a:lnTo>
                  <a:pt x="157125" y="341512"/>
                </a:lnTo>
                <a:lnTo>
                  <a:pt x="141580" y="339431"/>
                </a:lnTo>
                <a:lnTo>
                  <a:pt x="124867" y="336773"/>
                </a:lnTo>
                <a:lnTo>
                  <a:pt x="108644" y="333731"/>
                </a:lnTo>
                <a:lnTo>
                  <a:pt x="55009" y="322083"/>
                </a:lnTo>
                <a:lnTo>
                  <a:pt x="51913" y="320128"/>
                </a:lnTo>
                <a:lnTo>
                  <a:pt x="49849" y="317554"/>
                </a:lnTo>
                <a:lnTo>
                  <a:pt x="46535" y="310367"/>
                </a:lnTo>
                <a:lnTo>
                  <a:pt x="47533" y="309777"/>
                </a:lnTo>
                <a:lnTo>
                  <a:pt x="52029" y="309121"/>
                </a:lnTo>
                <a:lnTo>
                  <a:pt x="53736" y="310217"/>
                </a:lnTo>
                <a:lnTo>
                  <a:pt x="54874" y="312217"/>
                </a:lnTo>
                <a:lnTo>
                  <a:pt x="57150" y="3200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"/>
          <p:cNvSpPr/>
          <p:nvPr/>
        </p:nvSpPr>
        <p:spPr>
          <a:xfrm>
            <a:off x="800300" y="4304603"/>
            <a:ext cx="399851" cy="323878"/>
          </a:xfrm>
          <a:custGeom>
            <a:avLst/>
            <a:gdLst/>
            <a:ahLst/>
            <a:cxnLst/>
            <a:rect l="0" t="0" r="0" b="0"/>
            <a:pathLst>
              <a:path w="399851" h="323878">
                <a:moveTo>
                  <a:pt x="182680" y="164526"/>
                </a:moveTo>
                <a:lnTo>
                  <a:pt x="176612" y="158459"/>
                </a:lnTo>
                <a:lnTo>
                  <a:pt x="174824" y="155401"/>
                </a:lnTo>
                <a:lnTo>
                  <a:pt x="172838" y="148618"/>
                </a:lnTo>
                <a:lnTo>
                  <a:pt x="168569" y="141369"/>
                </a:lnTo>
                <a:lnTo>
                  <a:pt x="161548" y="132436"/>
                </a:lnTo>
                <a:lnTo>
                  <a:pt x="160588" y="127827"/>
                </a:lnTo>
                <a:lnTo>
                  <a:pt x="160332" y="124820"/>
                </a:lnTo>
                <a:lnTo>
                  <a:pt x="158891" y="122816"/>
                </a:lnTo>
                <a:lnTo>
                  <a:pt x="156661" y="121479"/>
                </a:lnTo>
                <a:lnTo>
                  <a:pt x="153904" y="120588"/>
                </a:lnTo>
                <a:lnTo>
                  <a:pt x="148256" y="119994"/>
                </a:lnTo>
                <a:lnTo>
                  <a:pt x="140680" y="119599"/>
                </a:lnTo>
                <a:lnTo>
                  <a:pt x="118589" y="119041"/>
                </a:lnTo>
                <a:lnTo>
                  <a:pt x="113282" y="118963"/>
                </a:lnTo>
                <a:lnTo>
                  <a:pt x="107205" y="120181"/>
                </a:lnTo>
                <a:lnTo>
                  <a:pt x="100613" y="122263"/>
                </a:lnTo>
                <a:lnTo>
                  <a:pt x="93679" y="124920"/>
                </a:lnTo>
                <a:lnTo>
                  <a:pt x="85246" y="129232"/>
                </a:lnTo>
                <a:lnTo>
                  <a:pt x="75814" y="134647"/>
                </a:lnTo>
                <a:lnTo>
                  <a:pt x="65716" y="140797"/>
                </a:lnTo>
                <a:lnTo>
                  <a:pt x="57714" y="147437"/>
                </a:lnTo>
                <a:lnTo>
                  <a:pt x="51109" y="154403"/>
                </a:lnTo>
                <a:lnTo>
                  <a:pt x="45436" y="161587"/>
                </a:lnTo>
                <a:lnTo>
                  <a:pt x="40384" y="168917"/>
                </a:lnTo>
                <a:lnTo>
                  <a:pt x="35746" y="176344"/>
                </a:lnTo>
                <a:lnTo>
                  <a:pt x="31384" y="183835"/>
                </a:lnTo>
                <a:lnTo>
                  <a:pt x="27206" y="191369"/>
                </a:lnTo>
                <a:lnTo>
                  <a:pt x="19177" y="206513"/>
                </a:lnTo>
                <a:lnTo>
                  <a:pt x="15258" y="215378"/>
                </a:lnTo>
                <a:lnTo>
                  <a:pt x="11375" y="225097"/>
                </a:lnTo>
                <a:lnTo>
                  <a:pt x="7517" y="235387"/>
                </a:lnTo>
                <a:lnTo>
                  <a:pt x="4944" y="243517"/>
                </a:lnTo>
                <a:lnTo>
                  <a:pt x="3229" y="250207"/>
                </a:lnTo>
                <a:lnTo>
                  <a:pt x="2086" y="255937"/>
                </a:lnTo>
                <a:lnTo>
                  <a:pt x="816" y="265690"/>
                </a:lnTo>
                <a:lnTo>
                  <a:pt x="251" y="274258"/>
                </a:lnTo>
                <a:lnTo>
                  <a:pt x="0" y="282299"/>
                </a:lnTo>
                <a:lnTo>
                  <a:pt x="1203" y="286222"/>
                </a:lnTo>
                <a:lnTo>
                  <a:pt x="5927" y="293967"/>
                </a:lnTo>
                <a:lnTo>
                  <a:pt x="8873" y="301642"/>
                </a:lnTo>
                <a:lnTo>
                  <a:pt x="9658" y="305467"/>
                </a:lnTo>
                <a:lnTo>
                  <a:pt x="13918" y="313103"/>
                </a:lnTo>
                <a:lnTo>
                  <a:pt x="16832" y="316918"/>
                </a:lnTo>
                <a:lnTo>
                  <a:pt x="21314" y="319461"/>
                </a:lnTo>
                <a:lnTo>
                  <a:pt x="33068" y="322286"/>
                </a:lnTo>
                <a:lnTo>
                  <a:pt x="43372" y="323542"/>
                </a:lnTo>
                <a:lnTo>
                  <a:pt x="47898" y="323877"/>
                </a:lnTo>
                <a:lnTo>
                  <a:pt x="52185" y="322830"/>
                </a:lnTo>
                <a:lnTo>
                  <a:pt x="60335" y="318280"/>
                </a:lnTo>
                <a:lnTo>
                  <a:pt x="71578" y="315411"/>
                </a:lnTo>
                <a:lnTo>
                  <a:pt x="78132" y="314646"/>
                </a:lnTo>
                <a:lnTo>
                  <a:pt x="83771" y="312866"/>
                </a:lnTo>
                <a:lnTo>
                  <a:pt x="93424" y="307502"/>
                </a:lnTo>
                <a:lnTo>
                  <a:pt x="105334" y="300884"/>
                </a:lnTo>
                <a:lnTo>
                  <a:pt x="112066" y="297342"/>
                </a:lnTo>
                <a:lnTo>
                  <a:pt x="117824" y="292440"/>
                </a:lnTo>
                <a:lnTo>
                  <a:pt x="122932" y="286632"/>
                </a:lnTo>
                <a:lnTo>
                  <a:pt x="127608" y="280220"/>
                </a:lnTo>
                <a:lnTo>
                  <a:pt x="133265" y="274676"/>
                </a:lnTo>
                <a:lnTo>
                  <a:pt x="139577" y="269710"/>
                </a:lnTo>
                <a:lnTo>
                  <a:pt x="146324" y="265128"/>
                </a:lnTo>
                <a:lnTo>
                  <a:pt x="152093" y="259535"/>
                </a:lnTo>
                <a:lnTo>
                  <a:pt x="157208" y="253265"/>
                </a:lnTo>
                <a:lnTo>
                  <a:pt x="161889" y="246545"/>
                </a:lnTo>
                <a:lnTo>
                  <a:pt x="166279" y="239526"/>
                </a:lnTo>
                <a:lnTo>
                  <a:pt x="170476" y="232306"/>
                </a:lnTo>
                <a:lnTo>
                  <a:pt x="178526" y="217511"/>
                </a:lnTo>
                <a:lnTo>
                  <a:pt x="186337" y="202468"/>
                </a:lnTo>
                <a:lnTo>
                  <a:pt x="190198" y="193631"/>
                </a:lnTo>
                <a:lnTo>
                  <a:pt x="194042" y="183930"/>
                </a:lnTo>
                <a:lnTo>
                  <a:pt x="197874" y="173652"/>
                </a:lnTo>
                <a:lnTo>
                  <a:pt x="201699" y="164260"/>
                </a:lnTo>
                <a:lnTo>
                  <a:pt x="205519" y="155459"/>
                </a:lnTo>
                <a:lnTo>
                  <a:pt x="209336" y="147052"/>
                </a:lnTo>
                <a:lnTo>
                  <a:pt x="211881" y="138906"/>
                </a:lnTo>
                <a:lnTo>
                  <a:pt x="213577" y="130937"/>
                </a:lnTo>
                <a:lnTo>
                  <a:pt x="214708" y="123083"/>
                </a:lnTo>
                <a:lnTo>
                  <a:pt x="214192" y="112768"/>
                </a:lnTo>
                <a:lnTo>
                  <a:pt x="212578" y="100811"/>
                </a:lnTo>
                <a:lnTo>
                  <a:pt x="210232" y="87759"/>
                </a:lnTo>
                <a:lnTo>
                  <a:pt x="208668" y="75249"/>
                </a:lnTo>
                <a:lnTo>
                  <a:pt x="207625" y="63098"/>
                </a:lnTo>
                <a:lnTo>
                  <a:pt x="206466" y="40707"/>
                </a:lnTo>
                <a:lnTo>
                  <a:pt x="205952" y="22289"/>
                </a:lnTo>
                <a:lnTo>
                  <a:pt x="204544" y="16361"/>
                </a:lnTo>
                <a:lnTo>
                  <a:pt x="202336" y="12410"/>
                </a:lnTo>
                <a:lnTo>
                  <a:pt x="199594" y="9775"/>
                </a:lnTo>
                <a:lnTo>
                  <a:pt x="197766" y="6749"/>
                </a:lnTo>
                <a:lnTo>
                  <a:pt x="195735" y="0"/>
                </a:lnTo>
                <a:lnTo>
                  <a:pt x="195193" y="1502"/>
                </a:lnTo>
                <a:lnTo>
                  <a:pt x="194832" y="6314"/>
                </a:lnTo>
                <a:lnTo>
                  <a:pt x="194324" y="24515"/>
                </a:lnTo>
                <a:lnTo>
                  <a:pt x="194122" y="69779"/>
                </a:lnTo>
                <a:lnTo>
                  <a:pt x="192848" y="83581"/>
                </a:lnTo>
                <a:lnTo>
                  <a:pt x="186257" y="139131"/>
                </a:lnTo>
                <a:lnTo>
                  <a:pt x="185064" y="152676"/>
                </a:lnTo>
                <a:lnTo>
                  <a:pt x="184270" y="164247"/>
                </a:lnTo>
                <a:lnTo>
                  <a:pt x="183386" y="183876"/>
                </a:lnTo>
                <a:lnTo>
                  <a:pt x="182889" y="209206"/>
                </a:lnTo>
                <a:lnTo>
                  <a:pt x="182819" y="217173"/>
                </a:lnTo>
                <a:lnTo>
                  <a:pt x="184043" y="226294"/>
                </a:lnTo>
                <a:lnTo>
                  <a:pt x="186128" y="236185"/>
                </a:lnTo>
                <a:lnTo>
                  <a:pt x="188789" y="246589"/>
                </a:lnTo>
                <a:lnTo>
                  <a:pt x="191832" y="254795"/>
                </a:lnTo>
                <a:lnTo>
                  <a:pt x="195131" y="261535"/>
                </a:lnTo>
                <a:lnTo>
                  <a:pt x="198601" y="267299"/>
                </a:lnTo>
                <a:lnTo>
                  <a:pt x="209229" y="277090"/>
                </a:lnTo>
                <a:lnTo>
                  <a:pt x="221149" y="284405"/>
                </a:lnTo>
                <a:lnTo>
                  <a:pt x="230681" y="287656"/>
                </a:lnTo>
                <a:lnTo>
                  <a:pt x="239150" y="292487"/>
                </a:lnTo>
                <a:lnTo>
                  <a:pt x="243186" y="295553"/>
                </a:lnTo>
                <a:lnTo>
                  <a:pt x="248418" y="297598"/>
                </a:lnTo>
                <a:lnTo>
                  <a:pt x="254445" y="298961"/>
                </a:lnTo>
                <a:lnTo>
                  <a:pt x="261003" y="299869"/>
                </a:lnTo>
                <a:lnTo>
                  <a:pt x="269185" y="300475"/>
                </a:lnTo>
                <a:lnTo>
                  <a:pt x="278450" y="300879"/>
                </a:lnTo>
                <a:lnTo>
                  <a:pt x="288437" y="301148"/>
                </a:lnTo>
                <a:lnTo>
                  <a:pt x="298904" y="300057"/>
                </a:lnTo>
                <a:lnTo>
                  <a:pt x="309693" y="298061"/>
                </a:lnTo>
                <a:lnTo>
                  <a:pt x="320695" y="295459"/>
                </a:lnTo>
                <a:lnTo>
                  <a:pt x="329300" y="293725"/>
                </a:lnTo>
                <a:lnTo>
                  <a:pt x="336306" y="292569"/>
                </a:lnTo>
                <a:lnTo>
                  <a:pt x="348748" y="290014"/>
                </a:lnTo>
                <a:lnTo>
                  <a:pt x="355622" y="287555"/>
                </a:lnTo>
                <a:lnTo>
                  <a:pt x="362745" y="284645"/>
                </a:lnTo>
                <a:lnTo>
                  <a:pt x="374045" y="278026"/>
                </a:lnTo>
                <a:lnTo>
                  <a:pt x="383301" y="270851"/>
                </a:lnTo>
                <a:lnTo>
                  <a:pt x="387547" y="267159"/>
                </a:lnTo>
                <a:lnTo>
                  <a:pt x="399850" y="2559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"/>
          <p:cNvSpPr/>
          <p:nvPr/>
        </p:nvSpPr>
        <p:spPr>
          <a:xfrm>
            <a:off x="1280160" y="4400562"/>
            <a:ext cx="182881" cy="22848"/>
          </a:xfrm>
          <a:custGeom>
            <a:avLst/>
            <a:gdLst/>
            <a:ahLst/>
            <a:cxnLst/>
            <a:rect l="0" t="0" r="0" b="0"/>
            <a:pathLst>
              <a:path w="182881" h="22848">
                <a:moveTo>
                  <a:pt x="0" y="22847"/>
                </a:moveTo>
                <a:lnTo>
                  <a:pt x="18203" y="22847"/>
                </a:lnTo>
                <a:lnTo>
                  <a:pt x="24835" y="21577"/>
                </a:lnTo>
                <a:lnTo>
                  <a:pt x="30527" y="19461"/>
                </a:lnTo>
                <a:lnTo>
                  <a:pt x="35591" y="16780"/>
                </a:lnTo>
                <a:lnTo>
                  <a:pt x="40237" y="14992"/>
                </a:lnTo>
                <a:lnTo>
                  <a:pt x="44605" y="13801"/>
                </a:lnTo>
                <a:lnTo>
                  <a:pt x="48786" y="13006"/>
                </a:lnTo>
                <a:lnTo>
                  <a:pt x="52844" y="12477"/>
                </a:lnTo>
                <a:lnTo>
                  <a:pt x="56819" y="12123"/>
                </a:lnTo>
                <a:lnTo>
                  <a:pt x="60739" y="11888"/>
                </a:lnTo>
                <a:lnTo>
                  <a:pt x="68482" y="11627"/>
                </a:lnTo>
                <a:lnTo>
                  <a:pt x="72324" y="11557"/>
                </a:lnTo>
                <a:lnTo>
                  <a:pt x="77426" y="10240"/>
                </a:lnTo>
                <a:lnTo>
                  <a:pt x="83367" y="8093"/>
                </a:lnTo>
                <a:lnTo>
                  <a:pt x="89868" y="5391"/>
                </a:lnTo>
                <a:lnTo>
                  <a:pt x="95472" y="3590"/>
                </a:lnTo>
                <a:lnTo>
                  <a:pt x="100478" y="2389"/>
                </a:lnTo>
                <a:lnTo>
                  <a:pt x="105085" y="1589"/>
                </a:lnTo>
                <a:lnTo>
                  <a:pt x="109427" y="1055"/>
                </a:lnTo>
                <a:lnTo>
                  <a:pt x="113591" y="699"/>
                </a:lnTo>
                <a:lnTo>
                  <a:pt x="117637" y="462"/>
                </a:lnTo>
                <a:lnTo>
                  <a:pt x="125520" y="198"/>
                </a:lnTo>
                <a:lnTo>
                  <a:pt x="140928" y="29"/>
                </a:lnTo>
                <a:lnTo>
                  <a:pt x="152387" y="0"/>
                </a:lnTo>
                <a:lnTo>
                  <a:pt x="156201" y="1266"/>
                </a:lnTo>
                <a:lnTo>
                  <a:pt x="160014" y="3380"/>
                </a:lnTo>
                <a:lnTo>
                  <a:pt x="163826" y="6059"/>
                </a:lnTo>
                <a:lnTo>
                  <a:pt x="167637" y="9115"/>
                </a:lnTo>
                <a:lnTo>
                  <a:pt x="171448" y="12423"/>
                </a:lnTo>
                <a:lnTo>
                  <a:pt x="182880" y="228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"/>
          <p:cNvSpPr/>
          <p:nvPr/>
        </p:nvSpPr>
        <p:spPr>
          <a:xfrm>
            <a:off x="1348740" y="4526279"/>
            <a:ext cx="182881" cy="1"/>
          </a:xfrm>
          <a:custGeom>
            <a:avLst/>
            <a:gdLst/>
            <a:ahLst/>
            <a:cxnLst/>
            <a:rect l="0" t="0" r="0" b="0"/>
            <a:pathLst>
              <a:path w="182881" h="1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"/>
          <p:cNvSpPr/>
          <p:nvPr/>
        </p:nvSpPr>
        <p:spPr>
          <a:xfrm>
            <a:off x="1268730" y="4514850"/>
            <a:ext cx="166640" cy="11430"/>
          </a:xfrm>
          <a:custGeom>
            <a:avLst/>
            <a:gdLst/>
            <a:ahLst/>
            <a:cxnLst/>
            <a:rect l="0" t="0" r="0" b="0"/>
            <a:pathLst>
              <a:path w="166640" h="11430">
                <a:moveTo>
                  <a:pt x="34290" y="0"/>
                </a:moveTo>
                <a:lnTo>
                  <a:pt x="70696" y="6067"/>
                </a:lnTo>
                <a:lnTo>
                  <a:pt x="91581" y="6585"/>
                </a:lnTo>
                <a:lnTo>
                  <a:pt x="115664" y="5660"/>
                </a:lnTo>
                <a:lnTo>
                  <a:pt x="156816" y="2515"/>
                </a:lnTo>
                <a:lnTo>
                  <a:pt x="164234" y="1677"/>
                </a:lnTo>
                <a:lnTo>
                  <a:pt x="166639" y="1117"/>
                </a:lnTo>
                <a:lnTo>
                  <a:pt x="153003" y="745"/>
                </a:lnTo>
                <a:lnTo>
                  <a:pt x="128672" y="496"/>
                </a:lnTo>
                <a:lnTo>
                  <a:pt x="0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8"/>
          <p:cNvSpPr/>
          <p:nvPr/>
        </p:nvSpPr>
        <p:spPr>
          <a:xfrm>
            <a:off x="1739617" y="4217670"/>
            <a:ext cx="283292" cy="354331"/>
          </a:xfrm>
          <a:custGeom>
            <a:avLst/>
            <a:gdLst/>
            <a:ahLst/>
            <a:cxnLst/>
            <a:rect l="0" t="0" r="0" b="0"/>
            <a:pathLst>
              <a:path w="283292" h="354331">
                <a:moveTo>
                  <a:pt x="134903" y="0"/>
                </a:moveTo>
                <a:lnTo>
                  <a:pt x="96646" y="38257"/>
                </a:lnTo>
                <a:lnTo>
                  <a:pt x="89113" y="49176"/>
                </a:lnTo>
                <a:lnTo>
                  <a:pt x="85326" y="55644"/>
                </a:lnTo>
                <a:lnTo>
                  <a:pt x="77732" y="66217"/>
                </a:lnTo>
                <a:lnTo>
                  <a:pt x="70123" y="75149"/>
                </a:lnTo>
                <a:lnTo>
                  <a:pt x="62509" y="83353"/>
                </a:lnTo>
                <a:lnTo>
                  <a:pt x="58700" y="88588"/>
                </a:lnTo>
                <a:lnTo>
                  <a:pt x="54891" y="94619"/>
                </a:lnTo>
                <a:lnTo>
                  <a:pt x="51081" y="101179"/>
                </a:lnTo>
                <a:lnTo>
                  <a:pt x="43462" y="115241"/>
                </a:lnTo>
                <a:lnTo>
                  <a:pt x="28222" y="144966"/>
                </a:lnTo>
                <a:lnTo>
                  <a:pt x="24412" y="151253"/>
                </a:lnTo>
                <a:lnTo>
                  <a:pt x="16793" y="161627"/>
                </a:lnTo>
                <a:lnTo>
                  <a:pt x="12983" y="169981"/>
                </a:lnTo>
                <a:lnTo>
                  <a:pt x="9173" y="180630"/>
                </a:lnTo>
                <a:lnTo>
                  <a:pt x="5363" y="192810"/>
                </a:lnTo>
                <a:lnTo>
                  <a:pt x="2822" y="204740"/>
                </a:lnTo>
                <a:lnTo>
                  <a:pt x="1129" y="216503"/>
                </a:lnTo>
                <a:lnTo>
                  <a:pt x="0" y="228155"/>
                </a:lnTo>
                <a:lnTo>
                  <a:pt x="518" y="237193"/>
                </a:lnTo>
                <a:lnTo>
                  <a:pt x="2133" y="244489"/>
                </a:lnTo>
                <a:lnTo>
                  <a:pt x="4479" y="250622"/>
                </a:lnTo>
                <a:lnTo>
                  <a:pt x="7087" y="260824"/>
                </a:lnTo>
                <a:lnTo>
                  <a:pt x="7782" y="265323"/>
                </a:lnTo>
                <a:lnTo>
                  <a:pt x="11941" y="273708"/>
                </a:lnTo>
                <a:lnTo>
                  <a:pt x="18023" y="281668"/>
                </a:lnTo>
                <a:lnTo>
                  <a:pt x="24959" y="289438"/>
                </a:lnTo>
                <a:lnTo>
                  <a:pt x="31127" y="294559"/>
                </a:lnTo>
                <a:lnTo>
                  <a:pt x="39049" y="300512"/>
                </a:lnTo>
                <a:lnTo>
                  <a:pt x="48140" y="307021"/>
                </a:lnTo>
                <a:lnTo>
                  <a:pt x="56741" y="312630"/>
                </a:lnTo>
                <a:lnTo>
                  <a:pt x="65015" y="317640"/>
                </a:lnTo>
                <a:lnTo>
                  <a:pt x="73071" y="322250"/>
                </a:lnTo>
                <a:lnTo>
                  <a:pt x="79711" y="325323"/>
                </a:lnTo>
                <a:lnTo>
                  <a:pt x="85409" y="327372"/>
                </a:lnTo>
                <a:lnTo>
                  <a:pt x="90476" y="328738"/>
                </a:lnTo>
                <a:lnTo>
                  <a:pt x="96395" y="329648"/>
                </a:lnTo>
                <a:lnTo>
                  <a:pt x="102881" y="330255"/>
                </a:lnTo>
                <a:lnTo>
                  <a:pt x="109745" y="330660"/>
                </a:lnTo>
                <a:lnTo>
                  <a:pt x="124145" y="331110"/>
                </a:lnTo>
                <a:lnTo>
                  <a:pt x="148017" y="331398"/>
                </a:lnTo>
                <a:lnTo>
                  <a:pt x="156346" y="330152"/>
                </a:lnTo>
                <a:lnTo>
                  <a:pt x="166978" y="328051"/>
                </a:lnTo>
                <a:lnTo>
                  <a:pt x="179146" y="325381"/>
                </a:lnTo>
                <a:lnTo>
                  <a:pt x="191068" y="322330"/>
                </a:lnTo>
                <a:lnTo>
                  <a:pt x="202827" y="319027"/>
                </a:lnTo>
                <a:lnTo>
                  <a:pt x="214475" y="315554"/>
                </a:lnTo>
                <a:lnTo>
                  <a:pt x="223511" y="313239"/>
                </a:lnTo>
                <a:lnTo>
                  <a:pt x="230805" y="311696"/>
                </a:lnTo>
                <a:lnTo>
                  <a:pt x="236937" y="310667"/>
                </a:lnTo>
                <a:lnTo>
                  <a:pt x="242296" y="308711"/>
                </a:lnTo>
                <a:lnTo>
                  <a:pt x="247138" y="306137"/>
                </a:lnTo>
                <a:lnTo>
                  <a:pt x="255905" y="299891"/>
                </a:lnTo>
                <a:lnTo>
                  <a:pt x="264035" y="292881"/>
                </a:lnTo>
                <a:lnTo>
                  <a:pt x="271881" y="282146"/>
                </a:lnTo>
                <a:lnTo>
                  <a:pt x="275752" y="275727"/>
                </a:lnTo>
                <a:lnTo>
                  <a:pt x="280052" y="265208"/>
                </a:lnTo>
                <a:lnTo>
                  <a:pt x="282813" y="254175"/>
                </a:lnTo>
                <a:lnTo>
                  <a:pt x="283190" y="245893"/>
                </a:lnTo>
                <a:lnTo>
                  <a:pt x="283291" y="240129"/>
                </a:lnTo>
                <a:lnTo>
                  <a:pt x="282088" y="236286"/>
                </a:lnTo>
                <a:lnTo>
                  <a:pt x="280016" y="233723"/>
                </a:lnTo>
                <a:lnTo>
                  <a:pt x="277365" y="232015"/>
                </a:lnTo>
                <a:lnTo>
                  <a:pt x="273058" y="230877"/>
                </a:lnTo>
                <a:lnTo>
                  <a:pt x="267646" y="230118"/>
                </a:lnTo>
                <a:lnTo>
                  <a:pt x="261498" y="229612"/>
                </a:lnTo>
                <a:lnTo>
                  <a:pt x="254860" y="229274"/>
                </a:lnTo>
                <a:lnTo>
                  <a:pt x="240710" y="228899"/>
                </a:lnTo>
                <a:lnTo>
                  <a:pt x="224532" y="228688"/>
                </a:lnTo>
                <a:lnTo>
                  <a:pt x="218785" y="229929"/>
                </a:lnTo>
                <a:lnTo>
                  <a:pt x="212415" y="232025"/>
                </a:lnTo>
                <a:lnTo>
                  <a:pt x="205627" y="234693"/>
                </a:lnTo>
                <a:lnTo>
                  <a:pt x="198562" y="237742"/>
                </a:lnTo>
                <a:lnTo>
                  <a:pt x="183939" y="244516"/>
                </a:lnTo>
                <a:lnTo>
                  <a:pt x="177754" y="248101"/>
                </a:lnTo>
                <a:lnTo>
                  <a:pt x="172360" y="251760"/>
                </a:lnTo>
                <a:lnTo>
                  <a:pt x="167494" y="255470"/>
                </a:lnTo>
                <a:lnTo>
                  <a:pt x="158701" y="259592"/>
                </a:lnTo>
                <a:lnTo>
                  <a:pt x="154578" y="260691"/>
                </a:lnTo>
                <a:lnTo>
                  <a:pt x="149290" y="262694"/>
                </a:lnTo>
                <a:lnTo>
                  <a:pt x="143224" y="265299"/>
                </a:lnTo>
                <a:lnTo>
                  <a:pt x="136640" y="268306"/>
                </a:lnTo>
                <a:lnTo>
                  <a:pt x="130981" y="271580"/>
                </a:lnTo>
                <a:lnTo>
                  <a:pt x="125938" y="275034"/>
                </a:lnTo>
                <a:lnTo>
                  <a:pt x="121306" y="278605"/>
                </a:lnTo>
                <a:lnTo>
                  <a:pt x="112773" y="285961"/>
                </a:lnTo>
                <a:lnTo>
                  <a:pt x="108719" y="289700"/>
                </a:lnTo>
                <a:lnTo>
                  <a:pt x="106017" y="293463"/>
                </a:lnTo>
                <a:lnTo>
                  <a:pt x="103015" y="301031"/>
                </a:lnTo>
                <a:lnTo>
                  <a:pt x="98293" y="308628"/>
                </a:lnTo>
                <a:lnTo>
                  <a:pt x="90982" y="317785"/>
                </a:lnTo>
                <a:lnTo>
                  <a:pt x="93369" y="325811"/>
                </a:lnTo>
                <a:lnTo>
                  <a:pt x="100613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"/>
          <p:cNvSpPr/>
          <p:nvPr/>
        </p:nvSpPr>
        <p:spPr>
          <a:xfrm>
            <a:off x="813320" y="4825115"/>
            <a:ext cx="318251" cy="404947"/>
          </a:xfrm>
          <a:custGeom>
            <a:avLst/>
            <a:gdLst/>
            <a:ahLst/>
            <a:cxnLst/>
            <a:rect l="0" t="0" r="0" b="0"/>
            <a:pathLst>
              <a:path w="318251" h="404947">
                <a:moveTo>
                  <a:pt x="181090" y="158364"/>
                </a:moveTo>
                <a:lnTo>
                  <a:pt x="187157" y="146229"/>
                </a:lnTo>
                <a:lnTo>
                  <a:pt x="190215" y="142654"/>
                </a:lnTo>
                <a:lnTo>
                  <a:pt x="193523" y="140271"/>
                </a:lnTo>
                <a:lnTo>
                  <a:pt x="196999" y="138682"/>
                </a:lnTo>
                <a:lnTo>
                  <a:pt x="199316" y="136353"/>
                </a:lnTo>
                <a:lnTo>
                  <a:pt x="200860" y="133530"/>
                </a:lnTo>
                <a:lnTo>
                  <a:pt x="202577" y="127007"/>
                </a:lnTo>
                <a:lnTo>
                  <a:pt x="203339" y="119874"/>
                </a:lnTo>
                <a:lnTo>
                  <a:pt x="204813" y="116194"/>
                </a:lnTo>
                <a:lnTo>
                  <a:pt x="211684" y="104948"/>
                </a:lnTo>
                <a:lnTo>
                  <a:pt x="215555" y="92301"/>
                </a:lnTo>
                <a:lnTo>
                  <a:pt x="220961" y="79896"/>
                </a:lnTo>
                <a:lnTo>
                  <a:pt x="221640" y="71762"/>
                </a:lnTo>
                <a:lnTo>
                  <a:pt x="220823" y="62530"/>
                </a:lnTo>
                <a:lnTo>
                  <a:pt x="219009" y="52565"/>
                </a:lnTo>
                <a:lnTo>
                  <a:pt x="217799" y="44651"/>
                </a:lnTo>
                <a:lnTo>
                  <a:pt x="216455" y="32472"/>
                </a:lnTo>
                <a:lnTo>
                  <a:pt x="214826" y="27446"/>
                </a:lnTo>
                <a:lnTo>
                  <a:pt x="207737" y="15575"/>
                </a:lnTo>
                <a:lnTo>
                  <a:pt x="205633" y="12352"/>
                </a:lnTo>
                <a:lnTo>
                  <a:pt x="203802" y="11493"/>
                </a:lnTo>
                <a:lnTo>
                  <a:pt x="198381" y="10538"/>
                </a:lnTo>
                <a:lnTo>
                  <a:pt x="195157" y="9013"/>
                </a:lnTo>
                <a:lnTo>
                  <a:pt x="188188" y="3933"/>
                </a:lnTo>
                <a:lnTo>
                  <a:pt x="184552" y="2070"/>
                </a:lnTo>
                <a:lnTo>
                  <a:pt x="177125" y="0"/>
                </a:lnTo>
                <a:lnTo>
                  <a:pt x="173367" y="718"/>
                </a:lnTo>
                <a:lnTo>
                  <a:pt x="165804" y="4903"/>
                </a:lnTo>
                <a:lnTo>
                  <a:pt x="158209" y="7609"/>
                </a:lnTo>
                <a:lnTo>
                  <a:pt x="154406" y="8331"/>
                </a:lnTo>
                <a:lnTo>
                  <a:pt x="148061" y="11352"/>
                </a:lnTo>
                <a:lnTo>
                  <a:pt x="140020" y="15906"/>
                </a:lnTo>
                <a:lnTo>
                  <a:pt x="130850" y="21482"/>
                </a:lnTo>
                <a:lnTo>
                  <a:pt x="122197" y="26470"/>
                </a:lnTo>
                <a:lnTo>
                  <a:pt x="105808" y="35398"/>
                </a:lnTo>
                <a:lnTo>
                  <a:pt x="99152" y="40827"/>
                </a:lnTo>
                <a:lnTo>
                  <a:pt x="93445" y="46986"/>
                </a:lnTo>
                <a:lnTo>
                  <a:pt x="83716" y="59333"/>
                </a:lnTo>
                <a:lnTo>
                  <a:pt x="75159" y="69054"/>
                </a:lnTo>
                <a:lnTo>
                  <a:pt x="63736" y="80994"/>
                </a:lnTo>
                <a:lnTo>
                  <a:pt x="57134" y="87734"/>
                </a:lnTo>
                <a:lnTo>
                  <a:pt x="51462" y="94768"/>
                </a:lnTo>
                <a:lnTo>
                  <a:pt x="46412" y="101997"/>
                </a:lnTo>
                <a:lnTo>
                  <a:pt x="41774" y="109356"/>
                </a:lnTo>
                <a:lnTo>
                  <a:pt x="33235" y="120920"/>
                </a:lnTo>
                <a:lnTo>
                  <a:pt x="25207" y="131563"/>
                </a:lnTo>
                <a:lnTo>
                  <a:pt x="21288" y="137956"/>
                </a:lnTo>
                <a:lnTo>
                  <a:pt x="17405" y="144759"/>
                </a:lnTo>
                <a:lnTo>
                  <a:pt x="14816" y="151834"/>
                </a:lnTo>
                <a:lnTo>
                  <a:pt x="13091" y="159091"/>
                </a:lnTo>
                <a:lnTo>
                  <a:pt x="11940" y="166469"/>
                </a:lnTo>
                <a:lnTo>
                  <a:pt x="9903" y="173927"/>
                </a:lnTo>
                <a:lnTo>
                  <a:pt x="7276" y="181440"/>
                </a:lnTo>
                <a:lnTo>
                  <a:pt x="4254" y="188988"/>
                </a:lnTo>
                <a:lnTo>
                  <a:pt x="2239" y="196560"/>
                </a:lnTo>
                <a:lnTo>
                  <a:pt x="896" y="204148"/>
                </a:lnTo>
                <a:lnTo>
                  <a:pt x="0" y="211747"/>
                </a:lnTo>
                <a:lnTo>
                  <a:pt x="673" y="221893"/>
                </a:lnTo>
                <a:lnTo>
                  <a:pt x="2392" y="233737"/>
                </a:lnTo>
                <a:lnTo>
                  <a:pt x="4808" y="246713"/>
                </a:lnTo>
                <a:lnTo>
                  <a:pt x="6419" y="257903"/>
                </a:lnTo>
                <a:lnTo>
                  <a:pt x="7492" y="267904"/>
                </a:lnTo>
                <a:lnTo>
                  <a:pt x="8208" y="277110"/>
                </a:lnTo>
                <a:lnTo>
                  <a:pt x="11225" y="287058"/>
                </a:lnTo>
                <a:lnTo>
                  <a:pt x="15777" y="297501"/>
                </a:lnTo>
                <a:lnTo>
                  <a:pt x="21351" y="308272"/>
                </a:lnTo>
                <a:lnTo>
                  <a:pt x="26337" y="316723"/>
                </a:lnTo>
                <a:lnTo>
                  <a:pt x="30931" y="323627"/>
                </a:lnTo>
                <a:lnTo>
                  <a:pt x="35264" y="329499"/>
                </a:lnTo>
                <a:lnTo>
                  <a:pt x="40693" y="334684"/>
                </a:lnTo>
                <a:lnTo>
                  <a:pt x="46852" y="339411"/>
                </a:lnTo>
                <a:lnTo>
                  <a:pt x="53498" y="343832"/>
                </a:lnTo>
                <a:lnTo>
                  <a:pt x="59198" y="348049"/>
                </a:lnTo>
                <a:lnTo>
                  <a:pt x="68919" y="356123"/>
                </a:lnTo>
                <a:lnTo>
                  <a:pt x="74559" y="361323"/>
                </a:lnTo>
                <a:lnTo>
                  <a:pt x="87599" y="373875"/>
                </a:lnTo>
                <a:lnTo>
                  <a:pt x="94633" y="378238"/>
                </a:lnTo>
                <a:lnTo>
                  <a:pt x="101862" y="381147"/>
                </a:lnTo>
                <a:lnTo>
                  <a:pt x="109221" y="383086"/>
                </a:lnTo>
                <a:lnTo>
                  <a:pt x="116667" y="385649"/>
                </a:lnTo>
                <a:lnTo>
                  <a:pt x="124171" y="388627"/>
                </a:lnTo>
                <a:lnTo>
                  <a:pt x="131714" y="391883"/>
                </a:lnTo>
                <a:lnTo>
                  <a:pt x="140553" y="394054"/>
                </a:lnTo>
                <a:lnTo>
                  <a:pt x="150255" y="395501"/>
                </a:lnTo>
                <a:lnTo>
                  <a:pt x="160533" y="396465"/>
                </a:lnTo>
                <a:lnTo>
                  <a:pt x="168655" y="397108"/>
                </a:lnTo>
                <a:lnTo>
                  <a:pt x="175340" y="397537"/>
                </a:lnTo>
                <a:lnTo>
                  <a:pt x="181067" y="397823"/>
                </a:lnTo>
                <a:lnTo>
                  <a:pt x="194203" y="398140"/>
                </a:lnTo>
                <a:lnTo>
                  <a:pt x="201262" y="398225"/>
                </a:lnTo>
                <a:lnTo>
                  <a:pt x="208508" y="399551"/>
                </a:lnTo>
                <a:lnTo>
                  <a:pt x="215878" y="401706"/>
                </a:lnTo>
                <a:lnTo>
                  <a:pt x="223332" y="404412"/>
                </a:lnTo>
                <a:lnTo>
                  <a:pt x="229571" y="404946"/>
                </a:lnTo>
                <a:lnTo>
                  <a:pt x="235001" y="404032"/>
                </a:lnTo>
                <a:lnTo>
                  <a:pt x="239890" y="402153"/>
                </a:lnTo>
                <a:lnTo>
                  <a:pt x="245690" y="400900"/>
                </a:lnTo>
                <a:lnTo>
                  <a:pt x="252097" y="400065"/>
                </a:lnTo>
                <a:lnTo>
                  <a:pt x="258908" y="399508"/>
                </a:lnTo>
                <a:lnTo>
                  <a:pt x="264718" y="399137"/>
                </a:lnTo>
                <a:lnTo>
                  <a:pt x="274561" y="398724"/>
                </a:lnTo>
                <a:lnTo>
                  <a:pt x="278964" y="397344"/>
                </a:lnTo>
                <a:lnTo>
                  <a:pt x="287243" y="392425"/>
                </a:lnTo>
                <a:lnTo>
                  <a:pt x="295155" y="389391"/>
                </a:lnTo>
                <a:lnTo>
                  <a:pt x="299043" y="388582"/>
                </a:lnTo>
                <a:lnTo>
                  <a:pt x="306750" y="384297"/>
                </a:lnTo>
                <a:lnTo>
                  <a:pt x="310583" y="381376"/>
                </a:lnTo>
                <a:lnTo>
                  <a:pt x="313139" y="378159"/>
                </a:lnTo>
                <a:lnTo>
                  <a:pt x="314842" y="374744"/>
                </a:lnTo>
                <a:lnTo>
                  <a:pt x="317240" y="367257"/>
                </a:lnTo>
                <a:lnTo>
                  <a:pt x="318250" y="3526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"/>
          <p:cNvSpPr/>
          <p:nvPr/>
        </p:nvSpPr>
        <p:spPr>
          <a:xfrm>
            <a:off x="1223010" y="4961090"/>
            <a:ext cx="205741" cy="10961"/>
          </a:xfrm>
          <a:custGeom>
            <a:avLst/>
            <a:gdLst/>
            <a:ahLst/>
            <a:cxnLst/>
            <a:rect l="0" t="0" r="0" b="0"/>
            <a:pathLst>
              <a:path w="205741" h="10961">
                <a:moveTo>
                  <a:pt x="0" y="10960"/>
                </a:moveTo>
                <a:lnTo>
                  <a:pt x="12135" y="4892"/>
                </a:lnTo>
                <a:lnTo>
                  <a:pt x="16980" y="3104"/>
                </a:lnTo>
                <a:lnTo>
                  <a:pt x="21480" y="1912"/>
                </a:lnTo>
                <a:lnTo>
                  <a:pt x="25750" y="1118"/>
                </a:lnTo>
                <a:lnTo>
                  <a:pt x="40026" y="589"/>
                </a:lnTo>
                <a:lnTo>
                  <a:pt x="86369" y="0"/>
                </a:lnTo>
                <a:lnTo>
                  <a:pt x="108379" y="1113"/>
                </a:lnTo>
                <a:lnTo>
                  <a:pt x="128133" y="3125"/>
                </a:lnTo>
                <a:lnTo>
                  <a:pt x="159818" y="7478"/>
                </a:lnTo>
                <a:lnTo>
                  <a:pt x="170045" y="8638"/>
                </a:lnTo>
                <a:lnTo>
                  <a:pt x="178133" y="9412"/>
                </a:lnTo>
                <a:lnTo>
                  <a:pt x="184795" y="9928"/>
                </a:lnTo>
                <a:lnTo>
                  <a:pt x="190507" y="10272"/>
                </a:lnTo>
                <a:lnTo>
                  <a:pt x="205740" y="109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"/>
          <p:cNvSpPr/>
          <p:nvPr/>
        </p:nvSpPr>
        <p:spPr>
          <a:xfrm>
            <a:off x="1257300" y="5074919"/>
            <a:ext cx="205741" cy="11432"/>
          </a:xfrm>
          <a:custGeom>
            <a:avLst/>
            <a:gdLst/>
            <a:ahLst/>
            <a:cxnLst/>
            <a:rect l="0" t="0" r="0" b="0"/>
            <a:pathLst>
              <a:path w="205741" h="11432">
                <a:moveTo>
                  <a:pt x="0" y="11431"/>
                </a:moveTo>
                <a:lnTo>
                  <a:pt x="18203" y="11431"/>
                </a:lnTo>
                <a:lnTo>
                  <a:pt x="26105" y="10160"/>
                </a:lnTo>
                <a:lnTo>
                  <a:pt x="33913" y="8044"/>
                </a:lnTo>
                <a:lnTo>
                  <a:pt x="41659" y="5363"/>
                </a:lnTo>
                <a:lnTo>
                  <a:pt x="48092" y="3575"/>
                </a:lnTo>
                <a:lnTo>
                  <a:pt x="53651" y="2383"/>
                </a:lnTo>
                <a:lnTo>
                  <a:pt x="58628" y="1589"/>
                </a:lnTo>
                <a:lnTo>
                  <a:pt x="64485" y="1060"/>
                </a:lnTo>
                <a:lnTo>
                  <a:pt x="70930" y="707"/>
                </a:lnTo>
                <a:lnTo>
                  <a:pt x="84864" y="31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"/>
          <p:cNvSpPr/>
          <p:nvPr/>
        </p:nvSpPr>
        <p:spPr>
          <a:xfrm>
            <a:off x="1658449" y="4725434"/>
            <a:ext cx="362345" cy="509506"/>
          </a:xfrm>
          <a:custGeom>
            <a:avLst/>
            <a:gdLst/>
            <a:ahLst/>
            <a:cxnLst/>
            <a:rect l="0" t="0" r="0" b="0"/>
            <a:pathLst>
              <a:path w="362345" h="509506">
                <a:moveTo>
                  <a:pt x="124631" y="6585"/>
                </a:moveTo>
                <a:lnTo>
                  <a:pt x="118563" y="518"/>
                </a:lnTo>
                <a:lnTo>
                  <a:pt x="116775" y="0"/>
                </a:lnTo>
                <a:lnTo>
                  <a:pt x="115584" y="925"/>
                </a:lnTo>
                <a:lnTo>
                  <a:pt x="114789" y="2812"/>
                </a:lnTo>
                <a:lnTo>
                  <a:pt x="113671" y="17603"/>
                </a:lnTo>
                <a:lnTo>
                  <a:pt x="112245" y="22821"/>
                </a:lnTo>
                <a:lnTo>
                  <a:pt x="104168" y="37501"/>
                </a:lnTo>
                <a:lnTo>
                  <a:pt x="97333" y="50383"/>
                </a:lnTo>
                <a:lnTo>
                  <a:pt x="86675" y="64574"/>
                </a:lnTo>
                <a:lnTo>
                  <a:pt x="80277" y="71915"/>
                </a:lnTo>
                <a:lnTo>
                  <a:pt x="69781" y="86844"/>
                </a:lnTo>
                <a:lnTo>
                  <a:pt x="65204" y="94381"/>
                </a:lnTo>
                <a:lnTo>
                  <a:pt x="57073" y="112106"/>
                </a:lnTo>
                <a:lnTo>
                  <a:pt x="34492" y="165667"/>
                </a:lnTo>
                <a:lnTo>
                  <a:pt x="25168" y="190110"/>
                </a:lnTo>
                <a:lnTo>
                  <a:pt x="17682" y="211485"/>
                </a:lnTo>
                <a:lnTo>
                  <a:pt x="11422" y="230815"/>
                </a:lnTo>
                <a:lnTo>
                  <a:pt x="7248" y="250052"/>
                </a:lnTo>
                <a:lnTo>
                  <a:pt x="4466" y="269226"/>
                </a:lnTo>
                <a:lnTo>
                  <a:pt x="2611" y="288359"/>
                </a:lnTo>
                <a:lnTo>
                  <a:pt x="1374" y="303655"/>
                </a:lnTo>
                <a:lnTo>
                  <a:pt x="549" y="316392"/>
                </a:lnTo>
                <a:lnTo>
                  <a:pt x="0" y="327423"/>
                </a:lnTo>
                <a:lnTo>
                  <a:pt x="903" y="337317"/>
                </a:lnTo>
                <a:lnTo>
                  <a:pt x="2776" y="346453"/>
                </a:lnTo>
                <a:lnTo>
                  <a:pt x="5294" y="355084"/>
                </a:lnTo>
                <a:lnTo>
                  <a:pt x="9513" y="365918"/>
                </a:lnTo>
                <a:lnTo>
                  <a:pt x="14866" y="378221"/>
                </a:lnTo>
                <a:lnTo>
                  <a:pt x="20974" y="391502"/>
                </a:lnTo>
                <a:lnTo>
                  <a:pt x="30126" y="404166"/>
                </a:lnTo>
                <a:lnTo>
                  <a:pt x="41308" y="416419"/>
                </a:lnTo>
                <a:lnTo>
                  <a:pt x="53842" y="428398"/>
                </a:lnTo>
                <a:lnTo>
                  <a:pt x="64738" y="437654"/>
                </a:lnTo>
                <a:lnTo>
                  <a:pt x="74542" y="445094"/>
                </a:lnTo>
                <a:lnTo>
                  <a:pt x="83618" y="451325"/>
                </a:lnTo>
                <a:lnTo>
                  <a:pt x="92209" y="456748"/>
                </a:lnTo>
                <a:lnTo>
                  <a:pt x="100476" y="461634"/>
                </a:lnTo>
                <a:lnTo>
                  <a:pt x="108528" y="466161"/>
                </a:lnTo>
                <a:lnTo>
                  <a:pt x="116435" y="469179"/>
                </a:lnTo>
                <a:lnTo>
                  <a:pt x="124247" y="471191"/>
                </a:lnTo>
                <a:lnTo>
                  <a:pt x="131995" y="472533"/>
                </a:lnTo>
                <a:lnTo>
                  <a:pt x="140970" y="474697"/>
                </a:lnTo>
                <a:lnTo>
                  <a:pt x="150764" y="477410"/>
                </a:lnTo>
                <a:lnTo>
                  <a:pt x="161103" y="480488"/>
                </a:lnTo>
                <a:lnTo>
                  <a:pt x="170535" y="482541"/>
                </a:lnTo>
                <a:lnTo>
                  <a:pt x="179364" y="483909"/>
                </a:lnTo>
                <a:lnTo>
                  <a:pt x="187789" y="484821"/>
                </a:lnTo>
                <a:lnTo>
                  <a:pt x="197216" y="485429"/>
                </a:lnTo>
                <a:lnTo>
                  <a:pt x="207311" y="485835"/>
                </a:lnTo>
                <a:lnTo>
                  <a:pt x="217851" y="486105"/>
                </a:lnTo>
                <a:lnTo>
                  <a:pt x="227418" y="485015"/>
                </a:lnTo>
                <a:lnTo>
                  <a:pt x="236335" y="483019"/>
                </a:lnTo>
                <a:lnTo>
                  <a:pt x="244820" y="480417"/>
                </a:lnTo>
                <a:lnTo>
                  <a:pt x="253017" y="478683"/>
                </a:lnTo>
                <a:lnTo>
                  <a:pt x="261022" y="477527"/>
                </a:lnTo>
                <a:lnTo>
                  <a:pt x="268898" y="476756"/>
                </a:lnTo>
                <a:lnTo>
                  <a:pt x="276689" y="474973"/>
                </a:lnTo>
                <a:lnTo>
                  <a:pt x="284423" y="472514"/>
                </a:lnTo>
                <a:lnTo>
                  <a:pt x="292119" y="469604"/>
                </a:lnTo>
                <a:lnTo>
                  <a:pt x="299789" y="466395"/>
                </a:lnTo>
                <a:lnTo>
                  <a:pt x="307443" y="462985"/>
                </a:lnTo>
                <a:lnTo>
                  <a:pt x="315086" y="459442"/>
                </a:lnTo>
                <a:lnTo>
                  <a:pt x="321451" y="455810"/>
                </a:lnTo>
                <a:lnTo>
                  <a:pt x="331910" y="448387"/>
                </a:lnTo>
                <a:lnTo>
                  <a:pt x="340791" y="440855"/>
                </a:lnTo>
                <a:lnTo>
                  <a:pt x="348972" y="433274"/>
                </a:lnTo>
                <a:lnTo>
                  <a:pt x="356841" y="425672"/>
                </a:lnTo>
                <a:lnTo>
                  <a:pt x="359448" y="421866"/>
                </a:lnTo>
                <a:lnTo>
                  <a:pt x="362344" y="414251"/>
                </a:lnTo>
                <a:lnTo>
                  <a:pt x="360244" y="399860"/>
                </a:lnTo>
                <a:lnTo>
                  <a:pt x="354616" y="377781"/>
                </a:lnTo>
                <a:lnTo>
                  <a:pt x="350460" y="371374"/>
                </a:lnTo>
                <a:lnTo>
                  <a:pt x="340980" y="360628"/>
                </a:lnTo>
                <a:lnTo>
                  <a:pt x="330127" y="349400"/>
                </a:lnTo>
                <a:lnTo>
                  <a:pt x="326398" y="345618"/>
                </a:lnTo>
                <a:lnTo>
                  <a:pt x="322643" y="343098"/>
                </a:lnTo>
                <a:lnTo>
                  <a:pt x="315083" y="340296"/>
                </a:lnTo>
                <a:lnTo>
                  <a:pt x="304103" y="339051"/>
                </a:lnTo>
                <a:lnTo>
                  <a:pt x="297619" y="338720"/>
                </a:lnTo>
                <a:lnTo>
                  <a:pt x="283641" y="338351"/>
                </a:lnTo>
                <a:lnTo>
                  <a:pt x="276357" y="338252"/>
                </a:lnTo>
                <a:lnTo>
                  <a:pt x="268962" y="339457"/>
                </a:lnTo>
                <a:lnTo>
                  <a:pt x="261491" y="341529"/>
                </a:lnTo>
                <a:lnTo>
                  <a:pt x="253971" y="344182"/>
                </a:lnTo>
                <a:lnTo>
                  <a:pt x="246418" y="347219"/>
                </a:lnTo>
                <a:lnTo>
                  <a:pt x="238842" y="350515"/>
                </a:lnTo>
                <a:lnTo>
                  <a:pt x="223651" y="357563"/>
                </a:lnTo>
                <a:lnTo>
                  <a:pt x="170348" y="383802"/>
                </a:lnTo>
                <a:lnTo>
                  <a:pt x="139870" y="399021"/>
                </a:lnTo>
                <a:lnTo>
                  <a:pt x="133520" y="404099"/>
                </a:lnTo>
                <a:lnTo>
                  <a:pt x="123078" y="416514"/>
                </a:lnTo>
                <a:lnTo>
                  <a:pt x="117246" y="423382"/>
                </a:lnTo>
                <a:lnTo>
                  <a:pt x="110817" y="430500"/>
                </a:lnTo>
                <a:lnTo>
                  <a:pt x="103992" y="437785"/>
                </a:lnTo>
                <a:lnTo>
                  <a:pt x="96408" y="449266"/>
                </a:lnTo>
                <a:lnTo>
                  <a:pt x="91767" y="458602"/>
                </a:lnTo>
                <a:lnTo>
                  <a:pt x="83284" y="470999"/>
                </a:lnTo>
                <a:lnTo>
                  <a:pt x="80855" y="478844"/>
                </a:lnTo>
                <a:lnTo>
                  <a:pt x="79167" y="494665"/>
                </a:lnTo>
                <a:lnTo>
                  <a:pt x="79081" y="495802"/>
                </a:lnTo>
                <a:lnTo>
                  <a:pt x="82373" y="500452"/>
                </a:lnTo>
                <a:lnTo>
                  <a:pt x="85029" y="503470"/>
                </a:lnTo>
                <a:lnTo>
                  <a:pt x="88069" y="505481"/>
                </a:lnTo>
                <a:lnTo>
                  <a:pt x="91367" y="506823"/>
                </a:lnTo>
                <a:lnTo>
                  <a:pt x="101771" y="5095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"/>
          <p:cNvSpPr/>
          <p:nvPr/>
        </p:nvSpPr>
        <p:spPr>
          <a:xfrm>
            <a:off x="2160270" y="4892039"/>
            <a:ext cx="45721" cy="308612"/>
          </a:xfrm>
          <a:custGeom>
            <a:avLst/>
            <a:gdLst/>
            <a:ahLst/>
            <a:cxnLst/>
            <a:rect l="0" t="0" r="0" b="0"/>
            <a:pathLst>
              <a:path w="45721" h="308612">
                <a:moveTo>
                  <a:pt x="0" y="0"/>
                </a:moveTo>
                <a:lnTo>
                  <a:pt x="0" y="6069"/>
                </a:lnTo>
                <a:lnTo>
                  <a:pt x="1270" y="9126"/>
                </a:lnTo>
                <a:lnTo>
                  <a:pt x="3386" y="12434"/>
                </a:lnTo>
                <a:lnTo>
                  <a:pt x="6067" y="15909"/>
                </a:lnTo>
                <a:lnTo>
                  <a:pt x="7855" y="20766"/>
                </a:lnTo>
                <a:lnTo>
                  <a:pt x="9047" y="26544"/>
                </a:lnTo>
                <a:lnTo>
                  <a:pt x="9841" y="32937"/>
                </a:lnTo>
                <a:lnTo>
                  <a:pt x="11640" y="39738"/>
                </a:lnTo>
                <a:lnTo>
                  <a:pt x="14110" y="46812"/>
                </a:lnTo>
                <a:lnTo>
                  <a:pt x="17026" y="54068"/>
                </a:lnTo>
                <a:lnTo>
                  <a:pt x="18971" y="61446"/>
                </a:lnTo>
                <a:lnTo>
                  <a:pt x="20267" y="68904"/>
                </a:lnTo>
                <a:lnTo>
                  <a:pt x="21131" y="76416"/>
                </a:lnTo>
                <a:lnTo>
                  <a:pt x="21707" y="83964"/>
                </a:lnTo>
                <a:lnTo>
                  <a:pt x="22091" y="91536"/>
                </a:lnTo>
                <a:lnTo>
                  <a:pt x="22518" y="106723"/>
                </a:lnTo>
                <a:lnTo>
                  <a:pt x="22815" y="144786"/>
                </a:lnTo>
                <a:lnTo>
                  <a:pt x="24100" y="152404"/>
                </a:lnTo>
                <a:lnTo>
                  <a:pt x="26226" y="160023"/>
                </a:lnTo>
                <a:lnTo>
                  <a:pt x="28914" y="167642"/>
                </a:lnTo>
                <a:lnTo>
                  <a:pt x="29436" y="175262"/>
                </a:lnTo>
                <a:lnTo>
                  <a:pt x="28514" y="182881"/>
                </a:lnTo>
                <a:lnTo>
                  <a:pt x="26629" y="190501"/>
                </a:lnTo>
                <a:lnTo>
                  <a:pt x="26643" y="198121"/>
                </a:lnTo>
                <a:lnTo>
                  <a:pt x="27922" y="205741"/>
                </a:lnTo>
                <a:lnTo>
                  <a:pt x="30044" y="213361"/>
                </a:lnTo>
                <a:lnTo>
                  <a:pt x="31459" y="220981"/>
                </a:lnTo>
                <a:lnTo>
                  <a:pt x="32403" y="228600"/>
                </a:lnTo>
                <a:lnTo>
                  <a:pt x="33032" y="236220"/>
                </a:lnTo>
                <a:lnTo>
                  <a:pt x="33451" y="243840"/>
                </a:lnTo>
                <a:lnTo>
                  <a:pt x="33917" y="259080"/>
                </a:lnTo>
                <a:lnTo>
                  <a:pt x="34179" y="275873"/>
                </a:lnTo>
                <a:lnTo>
                  <a:pt x="35486" y="280435"/>
                </a:lnTo>
                <a:lnTo>
                  <a:pt x="37627" y="284747"/>
                </a:lnTo>
                <a:lnTo>
                  <a:pt x="40325" y="288892"/>
                </a:lnTo>
                <a:lnTo>
                  <a:pt x="42123" y="292925"/>
                </a:lnTo>
                <a:lnTo>
                  <a:pt x="43322" y="296883"/>
                </a:lnTo>
                <a:lnTo>
                  <a:pt x="45720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"/>
          <p:cNvSpPr/>
          <p:nvPr/>
        </p:nvSpPr>
        <p:spPr>
          <a:xfrm>
            <a:off x="2297430" y="4869179"/>
            <a:ext cx="80011" cy="365761"/>
          </a:xfrm>
          <a:custGeom>
            <a:avLst/>
            <a:gdLst/>
            <a:ahLst/>
            <a:cxnLst/>
            <a:rect l="0" t="0" r="0" b="0"/>
            <a:pathLst>
              <a:path w="80011" h="365761">
                <a:moveTo>
                  <a:pt x="0" y="0"/>
                </a:moveTo>
                <a:lnTo>
                  <a:pt x="6067" y="0"/>
                </a:lnTo>
                <a:lnTo>
                  <a:pt x="7855" y="1271"/>
                </a:lnTo>
                <a:lnTo>
                  <a:pt x="9047" y="3387"/>
                </a:lnTo>
                <a:lnTo>
                  <a:pt x="10370" y="9126"/>
                </a:lnTo>
                <a:lnTo>
                  <a:pt x="10959" y="15910"/>
                </a:lnTo>
                <a:lnTo>
                  <a:pt x="11220" y="29931"/>
                </a:lnTo>
                <a:lnTo>
                  <a:pt x="11426" y="116482"/>
                </a:lnTo>
                <a:lnTo>
                  <a:pt x="12697" y="129725"/>
                </a:lnTo>
                <a:lnTo>
                  <a:pt x="14815" y="144904"/>
                </a:lnTo>
                <a:lnTo>
                  <a:pt x="17496" y="161372"/>
                </a:lnTo>
                <a:lnTo>
                  <a:pt x="21824" y="182512"/>
                </a:lnTo>
                <a:lnTo>
                  <a:pt x="33406" y="233094"/>
                </a:lnTo>
                <a:lnTo>
                  <a:pt x="38781" y="254456"/>
                </a:lnTo>
                <a:lnTo>
                  <a:pt x="43634" y="272507"/>
                </a:lnTo>
                <a:lnTo>
                  <a:pt x="48139" y="288351"/>
                </a:lnTo>
                <a:lnTo>
                  <a:pt x="52413" y="301455"/>
                </a:lnTo>
                <a:lnTo>
                  <a:pt x="56531" y="312730"/>
                </a:lnTo>
                <a:lnTo>
                  <a:pt x="60547" y="322787"/>
                </a:lnTo>
                <a:lnTo>
                  <a:pt x="63225" y="330761"/>
                </a:lnTo>
                <a:lnTo>
                  <a:pt x="65010" y="337348"/>
                </a:lnTo>
                <a:lnTo>
                  <a:pt x="66200" y="343009"/>
                </a:lnTo>
                <a:lnTo>
                  <a:pt x="68263" y="346783"/>
                </a:lnTo>
                <a:lnTo>
                  <a:pt x="70909" y="349299"/>
                </a:lnTo>
                <a:lnTo>
                  <a:pt x="73942" y="350976"/>
                </a:lnTo>
                <a:lnTo>
                  <a:pt x="75965" y="353364"/>
                </a:lnTo>
                <a:lnTo>
                  <a:pt x="77313" y="356226"/>
                </a:lnTo>
                <a:lnTo>
                  <a:pt x="8001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"/>
          <p:cNvSpPr/>
          <p:nvPr/>
        </p:nvSpPr>
        <p:spPr>
          <a:xfrm>
            <a:off x="2023110" y="4825253"/>
            <a:ext cx="548641" cy="135367"/>
          </a:xfrm>
          <a:custGeom>
            <a:avLst/>
            <a:gdLst/>
            <a:ahLst/>
            <a:cxnLst/>
            <a:rect l="0" t="0" r="0" b="0"/>
            <a:pathLst>
              <a:path w="548641" h="135367">
                <a:moveTo>
                  <a:pt x="0" y="135366"/>
                </a:moveTo>
                <a:lnTo>
                  <a:pt x="12135" y="129299"/>
                </a:lnTo>
                <a:lnTo>
                  <a:pt x="21480" y="126319"/>
                </a:lnTo>
                <a:lnTo>
                  <a:pt x="37827" y="124407"/>
                </a:lnTo>
                <a:lnTo>
                  <a:pt x="42998" y="121710"/>
                </a:lnTo>
                <a:lnTo>
                  <a:pt x="48985" y="117372"/>
                </a:lnTo>
                <a:lnTo>
                  <a:pt x="55516" y="111940"/>
                </a:lnTo>
                <a:lnTo>
                  <a:pt x="59871" y="107049"/>
                </a:lnTo>
                <a:lnTo>
                  <a:pt x="62774" y="102518"/>
                </a:lnTo>
                <a:lnTo>
                  <a:pt x="64709" y="98228"/>
                </a:lnTo>
                <a:lnTo>
                  <a:pt x="67269" y="95367"/>
                </a:lnTo>
                <a:lnTo>
                  <a:pt x="70246" y="93460"/>
                </a:lnTo>
                <a:lnTo>
                  <a:pt x="73500" y="92189"/>
                </a:lnTo>
                <a:lnTo>
                  <a:pt x="76940" y="90072"/>
                </a:lnTo>
                <a:lnTo>
                  <a:pt x="80503" y="87390"/>
                </a:lnTo>
                <a:lnTo>
                  <a:pt x="84149" y="84332"/>
                </a:lnTo>
                <a:lnTo>
                  <a:pt x="90389" y="78484"/>
                </a:lnTo>
                <a:lnTo>
                  <a:pt x="135760" y="33850"/>
                </a:lnTo>
                <a:lnTo>
                  <a:pt x="152123" y="17524"/>
                </a:lnTo>
                <a:lnTo>
                  <a:pt x="157295" y="14895"/>
                </a:lnTo>
                <a:lnTo>
                  <a:pt x="176710" y="9925"/>
                </a:lnTo>
                <a:lnTo>
                  <a:pt x="183847" y="7288"/>
                </a:lnTo>
                <a:lnTo>
                  <a:pt x="191144" y="4261"/>
                </a:lnTo>
                <a:lnTo>
                  <a:pt x="206026" y="898"/>
                </a:lnTo>
                <a:lnTo>
                  <a:pt x="213551" y="0"/>
                </a:lnTo>
                <a:lnTo>
                  <a:pt x="224917" y="672"/>
                </a:lnTo>
                <a:lnTo>
                  <a:pt x="238844" y="2391"/>
                </a:lnTo>
                <a:lnTo>
                  <a:pt x="254480" y="4806"/>
                </a:lnTo>
                <a:lnTo>
                  <a:pt x="268713" y="6416"/>
                </a:lnTo>
                <a:lnTo>
                  <a:pt x="282012" y="7489"/>
                </a:lnTo>
                <a:lnTo>
                  <a:pt x="294688" y="8205"/>
                </a:lnTo>
                <a:lnTo>
                  <a:pt x="306948" y="9953"/>
                </a:lnTo>
                <a:lnTo>
                  <a:pt x="318932" y="12387"/>
                </a:lnTo>
                <a:lnTo>
                  <a:pt x="330731" y="15280"/>
                </a:lnTo>
                <a:lnTo>
                  <a:pt x="360775" y="21882"/>
                </a:lnTo>
                <a:lnTo>
                  <a:pt x="377676" y="25420"/>
                </a:lnTo>
                <a:lnTo>
                  <a:pt x="391484" y="29049"/>
                </a:lnTo>
                <a:lnTo>
                  <a:pt x="403229" y="32738"/>
                </a:lnTo>
                <a:lnTo>
                  <a:pt x="413599" y="36467"/>
                </a:lnTo>
                <a:lnTo>
                  <a:pt x="423053" y="38953"/>
                </a:lnTo>
                <a:lnTo>
                  <a:pt x="431895" y="40611"/>
                </a:lnTo>
                <a:lnTo>
                  <a:pt x="440330" y="41716"/>
                </a:lnTo>
                <a:lnTo>
                  <a:pt x="453573" y="44993"/>
                </a:lnTo>
                <a:lnTo>
                  <a:pt x="470022" y="49718"/>
                </a:lnTo>
                <a:lnTo>
                  <a:pt x="488608" y="55407"/>
                </a:lnTo>
                <a:lnTo>
                  <a:pt x="503538" y="59200"/>
                </a:lnTo>
                <a:lnTo>
                  <a:pt x="516032" y="61729"/>
                </a:lnTo>
                <a:lnTo>
                  <a:pt x="548640" y="66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"/>
          <p:cNvSpPr/>
          <p:nvPr/>
        </p:nvSpPr>
        <p:spPr>
          <a:xfrm>
            <a:off x="4668763" y="3966224"/>
            <a:ext cx="337578" cy="513243"/>
          </a:xfrm>
          <a:custGeom>
            <a:avLst/>
            <a:gdLst/>
            <a:ahLst/>
            <a:cxnLst/>
            <a:rect l="0" t="0" r="0" b="0"/>
            <a:pathLst>
              <a:path w="337578" h="513243">
                <a:moveTo>
                  <a:pt x="337577" y="79996"/>
                </a:moveTo>
                <a:lnTo>
                  <a:pt x="331509" y="67860"/>
                </a:lnTo>
                <a:lnTo>
                  <a:pt x="321668" y="54245"/>
                </a:lnTo>
                <a:lnTo>
                  <a:pt x="314419" y="46114"/>
                </a:lnTo>
                <a:lnTo>
                  <a:pt x="306965" y="36997"/>
                </a:lnTo>
                <a:lnTo>
                  <a:pt x="299418" y="24478"/>
                </a:lnTo>
                <a:lnTo>
                  <a:pt x="295628" y="20124"/>
                </a:lnTo>
                <a:lnTo>
                  <a:pt x="291830" y="17221"/>
                </a:lnTo>
                <a:lnTo>
                  <a:pt x="288029" y="15286"/>
                </a:lnTo>
                <a:lnTo>
                  <a:pt x="285495" y="12726"/>
                </a:lnTo>
                <a:lnTo>
                  <a:pt x="283806" y="9749"/>
                </a:lnTo>
                <a:lnTo>
                  <a:pt x="282679" y="6495"/>
                </a:lnTo>
                <a:lnTo>
                  <a:pt x="280658" y="4325"/>
                </a:lnTo>
                <a:lnTo>
                  <a:pt x="278041" y="2879"/>
                </a:lnTo>
                <a:lnTo>
                  <a:pt x="271746" y="1271"/>
                </a:lnTo>
                <a:lnTo>
                  <a:pt x="264715" y="557"/>
                </a:lnTo>
                <a:lnTo>
                  <a:pt x="257357" y="239"/>
                </a:lnTo>
                <a:lnTo>
                  <a:pt x="248583" y="99"/>
                </a:lnTo>
                <a:lnTo>
                  <a:pt x="221043" y="0"/>
                </a:lnTo>
                <a:lnTo>
                  <a:pt x="215438" y="1265"/>
                </a:lnTo>
                <a:lnTo>
                  <a:pt x="209160" y="3379"/>
                </a:lnTo>
                <a:lnTo>
                  <a:pt x="202436" y="6057"/>
                </a:lnTo>
                <a:lnTo>
                  <a:pt x="192873" y="10384"/>
                </a:lnTo>
                <a:lnTo>
                  <a:pt x="168701" y="21963"/>
                </a:lnTo>
                <a:lnTo>
                  <a:pt x="158952" y="28608"/>
                </a:lnTo>
                <a:lnTo>
                  <a:pt x="151184" y="35577"/>
                </a:lnTo>
                <a:lnTo>
                  <a:pt x="144735" y="42763"/>
                </a:lnTo>
                <a:lnTo>
                  <a:pt x="124022" y="64295"/>
                </a:lnTo>
                <a:lnTo>
                  <a:pt x="81469" y="107374"/>
                </a:lnTo>
                <a:lnTo>
                  <a:pt x="74128" y="116028"/>
                </a:lnTo>
                <a:lnTo>
                  <a:pt x="67964" y="124337"/>
                </a:lnTo>
                <a:lnTo>
                  <a:pt x="42879" y="161991"/>
                </a:lnTo>
                <a:lnTo>
                  <a:pt x="36971" y="172759"/>
                </a:lnTo>
                <a:lnTo>
                  <a:pt x="31763" y="183748"/>
                </a:lnTo>
                <a:lnTo>
                  <a:pt x="27021" y="194884"/>
                </a:lnTo>
                <a:lnTo>
                  <a:pt x="22589" y="206117"/>
                </a:lnTo>
                <a:lnTo>
                  <a:pt x="14279" y="228760"/>
                </a:lnTo>
                <a:lnTo>
                  <a:pt x="11555" y="240132"/>
                </a:lnTo>
                <a:lnTo>
                  <a:pt x="9739" y="251523"/>
                </a:lnTo>
                <a:lnTo>
                  <a:pt x="8528" y="262927"/>
                </a:lnTo>
                <a:lnTo>
                  <a:pt x="6451" y="276880"/>
                </a:lnTo>
                <a:lnTo>
                  <a:pt x="756" y="309316"/>
                </a:lnTo>
                <a:lnTo>
                  <a:pt x="0" y="324316"/>
                </a:lnTo>
                <a:lnTo>
                  <a:pt x="765" y="338126"/>
                </a:lnTo>
                <a:lnTo>
                  <a:pt x="2546" y="351143"/>
                </a:lnTo>
                <a:lnTo>
                  <a:pt x="5002" y="364900"/>
                </a:lnTo>
                <a:lnTo>
                  <a:pt x="7911" y="379152"/>
                </a:lnTo>
                <a:lnTo>
                  <a:pt x="11119" y="393733"/>
                </a:lnTo>
                <a:lnTo>
                  <a:pt x="17068" y="408534"/>
                </a:lnTo>
                <a:lnTo>
                  <a:pt x="24845" y="423481"/>
                </a:lnTo>
                <a:lnTo>
                  <a:pt x="33838" y="438526"/>
                </a:lnTo>
                <a:lnTo>
                  <a:pt x="43644" y="451096"/>
                </a:lnTo>
                <a:lnTo>
                  <a:pt x="53992" y="462016"/>
                </a:lnTo>
                <a:lnTo>
                  <a:pt x="64700" y="471836"/>
                </a:lnTo>
                <a:lnTo>
                  <a:pt x="74379" y="478382"/>
                </a:lnTo>
                <a:lnTo>
                  <a:pt x="83372" y="482747"/>
                </a:lnTo>
                <a:lnTo>
                  <a:pt x="91906" y="485656"/>
                </a:lnTo>
                <a:lnTo>
                  <a:pt x="102677" y="490136"/>
                </a:lnTo>
                <a:lnTo>
                  <a:pt x="114937" y="495662"/>
                </a:lnTo>
                <a:lnTo>
                  <a:pt x="128190" y="501887"/>
                </a:lnTo>
                <a:lnTo>
                  <a:pt x="139565" y="506036"/>
                </a:lnTo>
                <a:lnTo>
                  <a:pt x="149689" y="508803"/>
                </a:lnTo>
                <a:lnTo>
                  <a:pt x="158978" y="510647"/>
                </a:lnTo>
                <a:lnTo>
                  <a:pt x="166441" y="511877"/>
                </a:lnTo>
                <a:lnTo>
                  <a:pt x="172686" y="512696"/>
                </a:lnTo>
                <a:lnTo>
                  <a:pt x="178119" y="513242"/>
                </a:lnTo>
                <a:lnTo>
                  <a:pt x="186822" y="512337"/>
                </a:lnTo>
                <a:lnTo>
                  <a:pt x="197703" y="510463"/>
                </a:lnTo>
                <a:lnTo>
                  <a:pt x="210038" y="507944"/>
                </a:lnTo>
                <a:lnTo>
                  <a:pt x="219531" y="506265"/>
                </a:lnTo>
                <a:lnTo>
                  <a:pt x="227130" y="505145"/>
                </a:lnTo>
                <a:lnTo>
                  <a:pt x="233465" y="504398"/>
                </a:lnTo>
                <a:lnTo>
                  <a:pt x="241499" y="501361"/>
                </a:lnTo>
                <a:lnTo>
                  <a:pt x="250665" y="496795"/>
                </a:lnTo>
                <a:lnTo>
                  <a:pt x="260586" y="491212"/>
                </a:lnTo>
                <a:lnTo>
                  <a:pt x="272279" y="483680"/>
                </a:lnTo>
                <a:lnTo>
                  <a:pt x="285155" y="474848"/>
                </a:lnTo>
                <a:lnTo>
                  <a:pt x="337577" y="4343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7"/>
          <p:cNvSpPr/>
          <p:nvPr/>
        </p:nvSpPr>
        <p:spPr>
          <a:xfrm>
            <a:off x="5109209" y="4071180"/>
            <a:ext cx="297182" cy="32191"/>
          </a:xfrm>
          <a:custGeom>
            <a:avLst/>
            <a:gdLst/>
            <a:ahLst/>
            <a:cxnLst/>
            <a:rect l="0" t="0" r="0" b="0"/>
            <a:pathLst>
              <a:path w="297182" h="32191">
                <a:moveTo>
                  <a:pt x="0" y="32190"/>
                </a:moveTo>
                <a:lnTo>
                  <a:pt x="31819" y="32190"/>
                </a:lnTo>
                <a:lnTo>
                  <a:pt x="40263" y="30920"/>
                </a:lnTo>
                <a:lnTo>
                  <a:pt x="49702" y="28803"/>
                </a:lnTo>
                <a:lnTo>
                  <a:pt x="59805" y="26122"/>
                </a:lnTo>
                <a:lnTo>
                  <a:pt x="69080" y="24334"/>
                </a:lnTo>
                <a:lnTo>
                  <a:pt x="77803" y="23142"/>
                </a:lnTo>
                <a:lnTo>
                  <a:pt x="86159" y="22348"/>
                </a:lnTo>
                <a:lnTo>
                  <a:pt x="115763" y="18079"/>
                </a:lnTo>
                <a:lnTo>
                  <a:pt x="134325" y="15162"/>
                </a:lnTo>
                <a:lnTo>
                  <a:pt x="149241" y="11948"/>
                </a:lnTo>
                <a:lnTo>
                  <a:pt x="161724" y="8535"/>
                </a:lnTo>
                <a:lnTo>
                  <a:pt x="172586" y="4990"/>
                </a:lnTo>
                <a:lnTo>
                  <a:pt x="182368" y="2627"/>
                </a:lnTo>
                <a:lnTo>
                  <a:pt x="191429" y="1051"/>
                </a:lnTo>
                <a:lnTo>
                  <a:pt x="200009" y="0"/>
                </a:lnTo>
                <a:lnTo>
                  <a:pt x="212080" y="570"/>
                </a:lnTo>
                <a:lnTo>
                  <a:pt x="226477" y="2220"/>
                </a:lnTo>
                <a:lnTo>
                  <a:pt x="242425" y="4590"/>
                </a:lnTo>
                <a:lnTo>
                  <a:pt x="254327" y="6169"/>
                </a:lnTo>
                <a:lnTo>
                  <a:pt x="263531" y="7223"/>
                </a:lnTo>
                <a:lnTo>
                  <a:pt x="297181" y="9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"/>
          <p:cNvSpPr/>
          <p:nvPr/>
        </p:nvSpPr>
        <p:spPr>
          <a:xfrm>
            <a:off x="5189220" y="4171950"/>
            <a:ext cx="297181" cy="56680"/>
          </a:xfrm>
          <a:custGeom>
            <a:avLst/>
            <a:gdLst/>
            <a:ahLst/>
            <a:cxnLst/>
            <a:rect l="0" t="0" r="0" b="0"/>
            <a:pathLst>
              <a:path w="297181" h="56680">
                <a:moveTo>
                  <a:pt x="0" y="45720"/>
                </a:moveTo>
                <a:lnTo>
                  <a:pt x="0" y="51787"/>
                </a:lnTo>
                <a:lnTo>
                  <a:pt x="1270" y="53575"/>
                </a:lnTo>
                <a:lnTo>
                  <a:pt x="3386" y="54766"/>
                </a:lnTo>
                <a:lnTo>
                  <a:pt x="9125" y="56090"/>
                </a:lnTo>
                <a:lnTo>
                  <a:pt x="15909" y="56679"/>
                </a:lnTo>
                <a:lnTo>
                  <a:pt x="22035" y="55566"/>
                </a:lnTo>
                <a:lnTo>
                  <a:pt x="29930" y="53554"/>
                </a:lnTo>
                <a:lnTo>
                  <a:pt x="39003" y="50942"/>
                </a:lnTo>
                <a:lnTo>
                  <a:pt x="46322" y="47931"/>
                </a:lnTo>
                <a:lnTo>
                  <a:pt x="52471" y="44654"/>
                </a:lnTo>
                <a:lnTo>
                  <a:pt x="57841" y="41199"/>
                </a:lnTo>
                <a:lnTo>
                  <a:pt x="65230" y="38896"/>
                </a:lnTo>
                <a:lnTo>
                  <a:pt x="73967" y="37360"/>
                </a:lnTo>
                <a:lnTo>
                  <a:pt x="83601" y="36337"/>
                </a:lnTo>
                <a:lnTo>
                  <a:pt x="92564" y="34384"/>
                </a:lnTo>
                <a:lnTo>
                  <a:pt x="101079" y="31813"/>
                </a:lnTo>
                <a:lnTo>
                  <a:pt x="109296" y="28828"/>
                </a:lnTo>
                <a:lnTo>
                  <a:pt x="117314" y="25568"/>
                </a:lnTo>
                <a:lnTo>
                  <a:pt x="125199" y="22126"/>
                </a:lnTo>
                <a:lnTo>
                  <a:pt x="132996" y="18560"/>
                </a:lnTo>
                <a:lnTo>
                  <a:pt x="142004" y="14913"/>
                </a:lnTo>
                <a:lnTo>
                  <a:pt x="151819" y="11212"/>
                </a:lnTo>
                <a:lnTo>
                  <a:pt x="162173" y="7475"/>
                </a:lnTo>
                <a:lnTo>
                  <a:pt x="174155" y="4983"/>
                </a:lnTo>
                <a:lnTo>
                  <a:pt x="187223" y="3322"/>
                </a:lnTo>
                <a:lnTo>
                  <a:pt x="201016" y="2214"/>
                </a:lnTo>
                <a:lnTo>
                  <a:pt x="212750" y="1476"/>
                </a:lnTo>
                <a:lnTo>
                  <a:pt x="232562" y="656"/>
                </a:lnTo>
                <a:lnTo>
                  <a:pt x="279324" y="57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9"/>
          <p:cNvSpPr/>
          <p:nvPr/>
        </p:nvSpPr>
        <p:spPr>
          <a:xfrm>
            <a:off x="5612794" y="3886200"/>
            <a:ext cx="45057" cy="571501"/>
          </a:xfrm>
          <a:custGeom>
            <a:avLst/>
            <a:gdLst/>
            <a:ahLst/>
            <a:cxnLst/>
            <a:rect l="0" t="0" r="0" b="0"/>
            <a:pathLst>
              <a:path w="45057" h="571501">
                <a:moveTo>
                  <a:pt x="45056" y="0"/>
                </a:moveTo>
                <a:lnTo>
                  <a:pt x="45056" y="68224"/>
                </a:lnTo>
                <a:lnTo>
                  <a:pt x="43785" y="92473"/>
                </a:lnTo>
                <a:lnTo>
                  <a:pt x="41669" y="117528"/>
                </a:lnTo>
                <a:lnTo>
                  <a:pt x="32622" y="198653"/>
                </a:lnTo>
                <a:lnTo>
                  <a:pt x="29147" y="227685"/>
                </a:lnTo>
                <a:lnTo>
                  <a:pt x="25559" y="252120"/>
                </a:lnTo>
                <a:lnTo>
                  <a:pt x="21898" y="273489"/>
                </a:lnTo>
                <a:lnTo>
                  <a:pt x="18188" y="292817"/>
                </a:lnTo>
                <a:lnTo>
                  <a:pt x="14443" y="319671"/>
                </a:lnTo>
                <a:lnTo>
                  <a:pt x="6897" y="386762"/>
                </a:lnTo>
                <a:lnTo>
                  <a:pt x="4376" y="416591"/>
                </a:lnTo>
                <a:lnTo>
                  <a:pt x="2696" y="442828"/>
                </a:lnTo>
                <a:lnTo>
                  <a:pt x="829" y="488912"/>
                </a:lnTo>
                <a:lnTo>
                  <a:pt x="0" y="530561"/>
                </a:lnTo>
                <a:lnTo>
                  <a:pt x="1048" y="544207"/>
                </a:lnTo>
                <a:lnTo>
                  <a:pt x="3017" y="553304"/>
                </a:lnTo>
                <a:lnTo>
                  <a:pt x="10765" y="5715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0"/>
          <p:cNvSpPr/>
          <p:nvPr/>
        </p:nvSpPr>
        <p:spPr>
          <a:xfrm>
            <a:off x="5715000" y="3897629"/>
            <a:ext cx="284471" cy="490760"/>
          </a:xfrm>
          <a:custGeom>
            <a:avLst/>
            <a:gdLst/>
            <a:ahLst/>
            <a:cxnLst/>
            <a:rect l="0" t="0" r="0" b="0"/>
            <a:pathLst>
              <a:path w="284471" h="490760">
                <a:moveTo>
                  <a:pt x="91440" y="0"/>
                </a:moveTo>
                <a:lnTo>
                  <a:pt x="85372" y="18204"/>
                </a:lnTo>
                <a:lnTo>
                  <a:pt x="83584" y="26106"/>
                </a:lnTo>
                <a:lnTo>
                  <a:pt x="82393" y="33914"/>
                </a:lnTo>
                <a:lnTo>
                  <a:pt x="81598" y="41660"/>
                </a:lnTo>
                <a:lnTo>
                  <a:pt x="81069" y="49363"/>
                </a:lnTo>
                <a:lnTo>
                  <a:pt x="80480" y="64696"/>
                </a:lnTo>
                <a:lnTo>
                  <a:pt x="76832" y="79977"/>
                </a:lnTo>
                <a:lnTo>
                  <a:pt x="74081" y="87608"/>
                </a:lnTo>
                <a:lnTo>
                  <a:pt x="72247" y="96505"/>
                </a:lnTo>
                <a:lnTo>
                  <a:pt x="71025" y="106247"/>
                </a:lnTo>
                <a:lnTo>
                  <a:pt x="70210" y="116552"/>
                </a:lnTo>
                <a:lnTo>
                  <a:pt x="69667" y="127231"/>
                </a:lnTo>
                <a:lnTo>
                  <a:pt x="69062" y="149257"/>
                </a:lnTo>
                <a:lnTo>
                  <a:pt x="67631" y="164275"/>
                </a:lnTo>
                <a:lnTo>
                  <a:pt x="65408" y="181907"/>
                </a:lnTo>
                <a:lnTo>
                  <a:pt x="62655" y="201282"/>
                </a:lnTo>
                <a:lnTo>
                  <a:pt x="62090" y="218008"/>
                </a:lnTo>
                <a:lnTo>
                  <a:pt x="62983" y="232969"/>
                </a:lnTo>
                <a:lnTo>
                  <a:pt x="64849" y="246752"/>
                </a:lnTo>
                <a:lnTo>
                  <a:pt x="66092" y="263562"/>
                </a:lnTo>
                <a:lnTo>
                  <a:pt x="66921" y="282388"/>
                </a:lnTo>
                <a:lnTo>
                  <a:pt x="67474" y="302559"/>
                </a:lnTo>
                <a:lnTo>
                  <a:pt x="69112" y="318546"/>
                </a:lnTo>
                <a:lnTo>
                  <a:pt x="71475" y="331744"/>
                </a:lnTo>
                <a:lnTo>
                  <a:pt x="74320" y="343083"/>
                </a:lnTo>
                <a:lnTo>
                  <a:pt x="78756" y="358262"/>
                </a:lnTo>
                <a:lnTo>
                  <a:pt x="90459" y="395448"/>
                </a:lnTo>
                <a:lnTo>
                  <a:pt x="95866" y="409682"/>
                </a:lnTo>
                <a:lnTo>
                  <a:pt x="100741" y="420441"/>
                </a:lnTo>
                <a:lnTo>
                  <a:pt x="105260" y="428885"/>
                </a:lnTo>
                <a:lnTo>
                  <a:pt x="110813" y="437053"/>
                </a:lnTo>
                <a:lnTo>
                  <a:pt x="117056" y="445039"/>
                </a:lnTo>
                <a:lnTo>
                  <a:pt x="123757" y="452903"/>
                </a:lnTo>
                <a:lnTo>
                  <a:pt x="129494" y="459415"/>
                </a:lnTo>
                <a:lnTo>
                  <a:pt x="139256" y="470038"/>
                </a:lnTo>
                <a:lnTo>
                  <a:pt x="146177" y="474649"/>
                </a:lnTo>
                <a:lnTo>
                  <a:pt x="154601" y="478993"/>
                </a:lnTo>
                <a:lnTo>
                  <a:pt x="164027" y="483159"/>
                </a:lnTo>
                <a:lnTo>
                  <a:pt x="171581" y="485936"/>
                </a:lnTo>
                <a:lnTo>
                  <a:pt x="177888" y="487787"/>
                </a:lnTo>
                <a:lnTo>
                  <a:pt x="183362" y="489022"/>
                </a:lnTo>
                <a:lnTo>
                  <a:pt x="188281" y="489845"/>
                </a:lnTo>
                <a:lnTo>
                  <a:pt x="197134" y="490759"/>
                </a:lnTo>
                <a:lnTo>
                  <a:pt x="201272" y="489733"/>
                </a:lnTo>
                <a:lnTo>
                  <a:pt x="209257" y="485206"/>
                </a:lnTo>
                <a:lnTo>
                  <a:pt x="217040" y="475574"/>
                </a:lnTo>
                <a:lnTo>
                  <a:pt x="224732" y="462826"/>
                </a:lnTo>
                <a:lnTo>
                  <a:pt x="232384" y="448694"/>
                </a:lnTo>
                <a:lnTo>
                  <a:pt x="237473" y="437560"/>
                </a:lnTo>
                <a:lnTo>
                  <a:pt x="249900" y="408255"/>
                </a:lnTo>
                <a:lnTo>
                  <a:pt x="256770" y="390280"/>
                </a:lnTo>
                <a:lnTo>
                  <a:pt x="271177" y="349988"/>
                </a:lnTo>
                <a:lnTo>
                  <a:pt x="276034" y="332385"/>
                </a:lnTo>
                <a:lnTo>
                  <a:pt x="279273" y="316840"/>
                </a:lnTo>
                <a:lnTo>
                  <a:pt x="281431" y="302667"/>
                </a:lnTo>
                <a:lnTo>
                  <a:pt x="282871" y="285598"/>
                </a:lnTo>
                <a:lnTo>
                  <a:pt x="283830" y="266599"/>
                </a:lnTo>
                <a:lnTo>
                  <a:pt x="284470" y="246313"/>
                </a:lnTo>
                <a:lnTo>
                  <a:pt x="283627" y="225169"/>
                </a:lnTo>
                <a:lnTo>
                  <a:pt x="281794" y="203452"/>
                </a:lnTo>
                <a:lnTo>
                  <a:pt x="279303" y="181355"/>
                </a:lnTo>
                <a:lnTo>
                  <a:pt x="276372" y="164083"/>
                </a:lnTo>
                <a:lnTo>
                  <a:pt x="273148" y="150029"/>
                </a:lnTo>
                <a:lnTo>
                  <a:pt x="269728" y="138120"/>
                </a:lnTo>
                <a:lnTo>
                  <a:pt x="264909" y="127640"/>
                </a:lnTo>
                <a:lnTo>
                  <a:pt x="259156" y="118113"/>
                </a:lnTo>
                <a:lnTo>
                  <a:pt x="252780" y="109222"/>
                </a:lnTo>
                <a:lnTo>
                  <a:pt x="247260" y="100755"/>
                </a:lnTo>
                <a:lnTo>
                  <a:pt x="242310" y="92570"/>
                </a:lnTo>
                <a:lnTo>
                  <a:pt x="237740" y="84574"/>
                </a:lnTo>
                <a:lnTo>
                  <a:pt x="232153" y="77973"/>
                </a:lnTo>
                <a:lnTo>
                  <a:pt x="225888" y="72302"/>
                </a:lnTo>
                <a:lnTo>
                  <a:pt x="219173" y="67251"/>
                </a:lnTo>
                <a:lnTo>
                  <a:pt x="201550" y="54866"/>
                </a:lnTo>
                <a:lnTo>
                  <a:pt x="191516" y="48008"/>
                </a:lnTo>
                <a:lnTo>
                  <a:pt x="182287" y="43435"/>
                </a:lnTo>
                <a:lnTo>
                  <a:pt x="173595" y="40387"/>
                </a:lnTo>
                <a:lnTo>
                  <a:pt x="165260" y="38355"/>
                </a:lnTo>
                <a:lnTo>
                  <a:pt x="155893" y="37000"/>
                </a:lnTo>
                <a:lnTo>
                  <a:pt x="145839" y="36097"/>
                </a:lnTo>
                <a:lnTo>
                  <a:pt x="135326" y="35495"/>
                </a:lnTo>
                <a:lnTo>
                  <a:pt x="125777" y="36363"/>
                </a:lnTo>
                <a:lnTo>
                  <a:pt x="116871" y="38212"/>
                </a:lnTo>
                <a:lnTo>
                  <a:pt x="108394" y="40715"/>
                </a:lnTo>
                <a:lnTo>
                  <a:pt x="100202" y="43654"/>
                </a:lnTo>
                <a:lnTo>
                  <a:pt x="92202" y="46883"/>
                </a:lnTo>
                <a:lnTo>
                  <a:pt x="84327" y="50305"/>
                </a:lnTo>
                <a:lnTo>
                  <a:pt x="75269" y="55127"/>
                </a:lnTo>
                <a:lnTo>
                  <a:pt x="65419" y="60881"/>
                </a:lnTo>
                <a:lnTo>
                  <a:pt x="44315" y="74049"/>
                </a:lnTo>
                <a:lnTo>
                  <a:pt x="0" y="1028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1"/>
          <p:cNvSpPr/>
          <p:nvPr/>
        </p:nvSpPr>
        <p:spPr>
          <a:xfrm>
            <a:off x="6172200" y="4080509"/>
            <a:ext cx="34290" cy="287756"/>
          </a:xfrm>
          <a:custGeom>
            <a:avLst/>
            <a:gdLst/>
            <a:ahLst/>
            <a:cxnLst/>
            <a:rect l="0" t="0" r="0" b="0"/>
            <a:pathLst>
              <a:path w="34290" h="287756">
                <a:moveTo>
                  <a:pt x="0" y="0"/>
                </a:moveTo>
                <a:lnTo>
                  <a:pt x="0" y="25751"/>
                </a:lnTo>
                <a:lnTo>
                  <a:pt x="1270" y="36217"/>
                </a:lnTo>
                <a:lnTo>
                  <a:pt x="6067" y="68167"/>
                </a:lnTo>
                <a:lnTo>
                  <a:pt x="7855" y="82274"/>
                </a:lnTo>
                <a:lnTo>
                  <a:pt x="9046" y="94220"/>
                </a:lnTo>
                <a:lnTo>
                  <a:pt x="9841" y="104724"/>
                </a:lnTo>
                <a:lnTo>
                  <a:pt x="10371" y="114266"/>
                </a:lnTo>
                <a:lnTo>
                  <a:pt x="10959" y="131642"/>
                </a:lnTo>
                <a:lnTo>
                  <a:pt x="12386" y="143642"/>
                </a:lnTo>
                <a:lnTo>
                  <a:pt x="14607" y="157991"/>
                </a:lnTo>
                <a:lnTo>
                  <a:pt x="17358" y="173908"/>
                </a:lnTo>
                <a:lnTo>
                  <a:pt x="19192" y="189598"/>
                </a:lnTo>
                <a:lnTo>
                  <a:pt x="20414" y="205139"/>
                </a:lnTo>
                <a:lnTo>
                  <a:pt x="22135" y="241122"/>
                </a:lnTo>
                <a:lnTo>
                  <a:pt x="22645" y="259828"/>
                </a:lnTo>
                <a:lnTo>
                  <a:pt x="22716" y="264659"/>
                </a:lnTo>
                <a:lnTo>
                  <a:pt x="24034" y="270419"/>
                </a:lnTo>
                <a:lnTo>
                  <a:pt x="26183" y="276799"/>
                </a:lnTo>
                <a:lnTo>
                  <a:pt x="28885" y="283593"/>
                </a:lnTo>
                <a:lnTo>
                  <a:pt x="30686" y="286852"/>
                </a:lnTo>
                <a:lnTo>
                  <a:pt x="31887" y="287755"/>
                </a:lnTo>
                <a:lnTo>
                  <a:pt x="34289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2"/>
          <p:cNvSpPr/>
          <p:nvPr/>
        </p:nvSpPr>
        <p:spPr>
          <a:xfrm>
            <a:off x="6275540" y="4011929"/>
            <a:ext cx="22390" cy="422911"/>
          </a:xfrm>
          <a:custGeom>
            <a:avLst/>
            <a:gdLst/>
            <a:ahLst/>
            <a:cxnLst/>
            <a:rect l="0" t="0" r="0" b="0"/>
            <a:pathLst>
              <a:path w="22390" h="422911">
                <a:moveTo>
                  <a:pt x="10960" y="0"/>
                </a:moveTo>
                <a:lnTo>
                  <a:pt x="10960" y="25751"/>
                </a:lnTo>
                <a:lnTo>
                  <a:pt x="9690" y="31137"/>
                </a:lnTo>
                <a:lnTo>
                  <a:pt x="7573" y="37268"/>
                </a:lnTo>
                <a:lnTo>
                  <a:pt x="4892" y="43896"/>
                </a:lnTo>
                <a:lnTo>
                  <a:pt x="3104" y="54664"/>
                </a:lnTo>
                <a:lnTo>
                  <a:pt x="1912" y="68193"/>
                </a:lnTo>
                <a:lnTo>
                  <a:pt x="1118" y="83562"/>
                </a:lnTo>
                <a:lnTo>
                  <a:pt x="0" y="190142"/>
                </a:lnTo>
                <a:lnTo>
                  <a:pt x="1113" y="224551"/>
                </a:lnTo>
                <a:lnTo>
                  <a:pt x="3126" y="253841"/>
                </a:lnTo>
                <a:lnTo>
                  <a:pt x="7478" y="299508"/>
                </a:lnTo>
                <a:lnTo>
                  <a:pt x="8638" y="315242"/>
                </a:lnTo>
                <a:lnTo>
                  <a:pt x="9928" y="339498"/>
                </a:lnTo>
                <a:lnTo>
                  <a:pt x="10654" y="366164"/>
                </a:lnTo>
                <a:lnTo>
                  <a:pt x="10823" y="377793"/>
                </a:lnTo>
                <a:lnTo>
                  <a:pt x="12139" y="383942"/>
                </a:lnTo>
                <a:lnTo>
                  <a:pt x="14286" y="390581"/>
                </a:lnTo>
                <a:lnTo>
                  <a:pt x="16987" y="397548"/>
                </a:lnTo>
                <a:lnTo>
                  <a:pt x="18788" y="403462"/>
                </a:lnTo>
                <a:lnTo>
                  <a:pt x="19988" y="408675"/>
                </a:lnTo>
                <a:lnTo>
                  <a:pt x="22389" y="422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3"/>
          <p:cNvSpPr/>
          <p:nvPr/>
        </p:nvSpPr>
        <p:spPr>
          <a:xfrm>
            <a:off x="6024080" y="4000739"/>
            <a:ext cx="399580" cy="136921"/>
          </a:xfrm>
          <a:custGeom>
            <a:avLst/>
            <a:gdLst/>
            <a:ahLst/>
            <a:cxnLst/>
            <a:rect l="0" t="0" r="0" b="0"/>
            <a:pathLst>
              <a:path w="399580" h="136921">
                <a:moveTo>
                  <a:pt x="10960" y="136920"/>
                </a:moveTo>
                <a:lnTo>
                  <a:pt x="1118" y="127079"/>
                </a:lnTo>
                <a:lnTo>
                  <a:pt x="236" y="122810"/>
                </a:lnTo>
                <a:lnTo>
                  <a:pt x="0" y="119893"/>
                </a:lnTo>
                <a:lnTo>
                  <a:pt x="1113" y="116679"/>
                </a:lnTo>
                <a:lnTo>
                  <a:pt x="3126" y="113266"/>
                </a:lnTo>
                <a:lnTo>
                  <a:pt x="5737" y="109721"/>
                </a:lnTo>
                <a:lnTo>
                  <a:pt x="11288" y="104818"/>
                </a:lnTo>
                <a:lnTo>
                  <a:pt x="18798" y="99009"/>
                </a:lnTo>
                <a:lnTo>
                  <a:pt x="27615" y="92596"/>
                </a:lnTo>
                <a:lnTo>
                  <a:pt x="36034" y="87051"/>
                </a:lnTo>
                <a:lnTo>
                  <a:pt x="44186" y="82084"/>
                </a:lnTo>
                <a:lnTo>
                  <a:pt x="52160" y="77503"/>
                </a:lnTo>
                <a:lnTo>
                  <a:pt x="61286" y="73179"/>
                </a:lnTo>
                <a:lnTo>
                  <a:pt x="71181" y="69026"/>
                </a:lnTo>
                <a:lnTo>
                  <a:pt x="81587" y="64988"/>
                </a:lnTo>
                <a:lnTo>
                  <a:pt x="91064" y="61025"/>
                </a:lnTo>
                <a:lnTo>
                  <a:pt x="99923" y="57114"/>
                </a:lnTo>
                <a:lnTo>
                  <a:pt x="108368" y="53236"/>
                </a:lnTo>
                <a:lnTo>
                  <a:pt x="117809" y="49381"/>
                </a:lnTo>
                <a:lnTo>
                  <a:pt x="127913" y="45541"/>
                </a:lnTo>
                <a:lnTo>
                  <a:pt x="153108" y="36617"/>
                </a:lnTo>
                <a:lnTo>
                  <a:pt x="189707" y="24185"/>
                </a:lnTo>
                <a:lnTo>
                  <a:pt x="205054" y="18583"/>
                </a:lnTo>
                <a:lnTo>
                  <a:pt x="217826" y="13579"/>
                </a:lnTo>
                <a:lnTo>
                  <a:pt x="228881" y="8973"/>
                </a:lnTo>
                <a:lnTo>
                  <a:pt x="238790" y="5902"/>
                </a:lnTo>
                <a:lnTo>
                  <a:pt x="247937" y="3855"/>
                </a:lnTo>
                <a:lnTo>
                  <a:pt x="256574" y="2490"/>
                </a:lnTo>
                <a:lnTo>
                  <a:pt x="264873" y="1580"/>
                </a:lnTo>
                <a:lnTo>
                  <a:pt x="272945" y="974"/>
                </a:lnTo>
                <a:lnTo>
                  <a:pt x="280866" y="569"/>
                </a:lnTo>
                <a:lnTo>
                  <a:pt x="296441" y="120"/>
                </a:lnTo>
                <a:lnTo>
                  <a:pt x="304151" y="0"/>
                </a:lnTo>
                <a:lnTo>
                  <a:pt x="313100" y="1190"/>
                </a:lnTo>
                <a:lnTo>
                  <a:pt x="322877" y="3254"/>
                </a:lnTo>
                <a:lnTo>
                  <a:pt x="333204" y="5899"/>
                </a:lnTo>
                <a:lnTo>
                  <a:pt x="341359" y="8933"/>
                </a:lnTo>
                <a:lnTo>
                  <a:pt x="348066" y="12225"/>
                </a:lnTo>
                <a:lnTo>
                  <a:pt x="353807" y="15691"/>
                </a:lnTo>
                <a:lnTo>
                  <a:pt x="363573" y="19540"/>
                </a:lnTo>
                <a:lnTo>
                  <a:pt x="367955" y="20567"/>
                </a:lnTo>
                <a:lnTo>
                  <a:pt x="370877" y="22522"/>
                </a:lnTo>
                <a:lnTo>
                  <a:pt x="372824" y="25095"/>
                </a:lnTo>
                <a:lnTo>
                  <a:pt x="374123" y="28080"/>
                </a:lnTo>
                <a:lnTo>
                  <a:pt x="376258" y="30070"/>
                </a:lnTo>
                <a:lnTo>
                  <a:pt x="378952" y="31397"/>
                </a:lnTo>
                <a:lnTo>
                  <a:pt x="382018" y="32281"/>
                </a:lnTo>
                <a:lnTo>
                  <a:pt x="384062" y="34141"/>
                </a:lnTo>
                <a:lnTo>
                  <a:pt x="385424" y="36651"/>
                </a:lnTo>
                <a:lnTo>
                  <a:pt x="386333" y="39594"/>
                </a:lnTo>
                <a:lnTo>
                  <a:pt x="388208" y="41556"/>
                </a:lnTo>
                <a:lnTo>
                  <a:pt x="390729" y="42864"/>
                </a:lnTo>
                <a:lnTo>
                  <a:pt x="393679" y="43736"/>
                </a:lnTo>
                <a:lnTo>
                  <a:pt x="395645" y="45588"/>
                </a:lnTo>
                <a:lnTo>
                  <a:pt x="396957" y="48092"/>
                </a:lnTo>
                <a:lnTo>
                  <a:pt x="399579" y="569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"/>
          <p:cNvSpPr/>
          <p:nvPr/>
        </p:nvSpPr>
        <p:spPr>
          <a:xfrm>
            <a:off x="4835100" y="4610767"/>
            <a:ext cx="342691" cy="601114"/>
          </a:xfrm>
          <a:custGeom>
            <a:avLst/>
            <a:gdLst/>
            <a:ahLst/>
            <a:cxnLst/>
            <a:rect l="0" t="0" r="0" b="0"/>
            <a:pathLst>
              <a:path w="342691" h="601114">
                <a:moveTo>
                  <a:pt x="194100" y="212692"/>
                </a:moveTo>
                <a:lnTo>
                  <a:pt x="144650" y="212692"/>
                </a:lnTo>
                <a:lnTo>
                  <a:pt x="140813" y="213962"/>
                </a:lnTo>
                <a:lnTo>
                  <a:pt x="133163" y="218760"/>
                </a:lnTo>
                <a:lnTo>
                  <a:pt x="109581" y="234669"/>
                </a:lnTo>
                <a:lnTo>
                  <a:pt x="102194" y="241313"/>
                </a:lnTo>
                <a:lnTo>
                  <a:pt x="95999" y="248283"/>
                </a:lnTo>
                <a:lnTo>
                  <a:pt x="85729" y="262801"/>
                </a:lnTo>
                <a:lnTo>
                  <a:pt x="76931" y="277719"/>
                </a:lnTo>
                <a:lnTo>
                  <a:pt x="68789" y="296204"/>
                </a:lnTo>
                <a:lnTo>
                  <a:pt x="64839" y="306466"/>
                </a:lnTo>
                <a:lnTo>
                  <a:pt x="57064" y="324643"/>
                </a:lnTo>
                <a:lnTo>
                  <a:pt x="53212" y="333046"/>
                </a:lnTo>
                <a:lnTo>
                  <a:pt x="48105" y="346268"/>
                </a:lnTo>
                <a:lnTo>
                  <a:pt x="30051" y="396204"/>
                </a:lnTo>
                <a:lnTo>
                  <a:pt x="25044" y="408694"/>
                </a:lnTo>
                <a:lnTo>
                  <a:pt x="20436" y="419560"/>
                </a:lnTo>
                <a:lnTo>
                  <a:pt x="16093" y="430614"/>
                </a:lnTo>
                <a:lnTo>
                  <a:pt x="7882" y="453056"/>
                </a:lnTo>
                <a:lnTo>
                  <a:pt x="5185" y="463105"/>
                </a:lnTo>
                <a:lnTo>
                  <a:pt x="2188" y="481043"/>
                </a:lnTo>
                <a:lnTo>
                  <a:pt x="1388" y="491923"/>
                </a:lnTo>
                <a:lnTo>
                  <a:pt x="855" y="504256"/>
                </a:lnTo>
                <a:lnTo>
                  <a:pt x="0" y="542347"/>
                </a:lnTo>
                <a:lnTo>
                  <a:pt x="1200" y="548032"/>
                </a:lnTo>
                <a:lnTo>
                  <a:pt x="8864" y="566282"/>
                </a:lnTo>
                <a:lnTo>
                  <a:pt x="9649" y="570339"/>
                </a:lnTo>
                <a:lnTo>
                  <a:pt x="13908" y="578233"/>
                </a:lnTo>
                <a:lnTo>
                  <a:pt x="23446" y="589817"/>
                </a:lnTo>
                <a:lnTo>
                  <a:pt x="26991" y="593649"/>
                </a:lnTo>
                <a:lnTo>
                  <a:pt x="30624" y="596203"/>
                </a:lnTo>
                <a:lnTo>
                  <a:pt x="38047" y="599042"/>
                </a:lnTo>
                <a:lnTo>
                  <a:pt x="45579" y="600303"/>
                </a:lnTo>
                <a:lnTo>
                  <a:pt x="53161" y="600864"/>
                </a:lnTo>
                <a:lnTo>
                  <a:pt x="60763" y="601113"/>
                </a:lnTo>
                <a:lnTo>
                  <a:pt x="64569" y="599909"/>
                </a:lnTo>
                <a:lnTo>
                  <a:pt x="72184" y="595186"/>
                </a:lnTo>
                <a:lnTo>
                  <a:pt x="79801" y="588853"/>
                </a:lnTo>
                <a:lnTo>
                  <a:pt x="87420" y="581805"/>
                </a:lnTo>
                <a:lnTo>
                  <a:pt x="95040" y="574439"/>
                </a:lnTo>
                <a:lnTo>
                  <a:pt x="102660" y="563545"/>
                </a:lnTo>
                <a:lnTo>
                  <a:pt x="110280" y="551507"/>
                </a:lnTo>
                <a:lnTo>
                  <a:pt x="117900" y="541923"/>
                </a:lnTo>
                <a:lnTo>
                  <a:pt x="120440" y="536319"/>
                </a:lnTo>
                <a:lnTo>
                  <a:pt x="123262" y="523320"/>
                </a:lnTo>
                <a:lnTo>
                  <a:pt x="127903" y="505689"/>
                </a:lnTo>
                <a:lnTo>
                  <a:pt x="130918" y="495654"/>
                </a:lnTo>
                <a:lnTo>
                  <a:pt x="134199" y="482613"/>
                </a:lnTo>
                <a:lnTo>
                  <a:pt x="141230" y="451190"/>
                </a:lnTo>
                <a:lnTo>
                  <a:pt x="144883" y="436461"/>
                </a:lnTo>
                <a:lnTo>
                  <a:pt x="148589" y="422831"/>
                </a:lnTo>
                <a:lnTo>
                  <a:pt x="152329" y="409935"/>
                </a:lnTo>
                <a:lnTo>
                  <a:pt x="154822" y="397528"/>
                </a:lnTo>
                <a:lnTo>
                  <a:pt x="156485" y="385446"/>
                </a:lnTo>
                <a:lnTo>
                  <a:pt x="157593" y="373581"/>
                </a:lnTo>
                <a:lnTo>
                  <a:pt x="158332" y="358052"/>
                </a:lnTo>
                <a:lnTo>
                  <a:pt x="159153" y="320476"/>
                </a:lnTo>
                <a:lnTo>
                  <a:pt x="159809" y="104471"/>
                </a:lnTo>
                <a:lnTo>
                  <a:pt x="158539" y="93555"/>
                </a:lnTo>
                <a:lnTo>
                  <a:pt x="156423" y="81198"/>
                </a:lnTo>
                <a:lnTo>
                  <a:pt x="153742" y="67879"/>
                </a:lnTo>
                <a:lnTo>
                  <a:pt x="153224" y="56460"/>
                </a:lnTo>
                <a:lnTo>
                  <a:pt x="154149" y="46308"/>
                </a:lnTo>
                <a:lnTo>
                  <a:pt x="157294" y="28254"/>
                </a:lnTo>
                <a:lnTo>
                  <a:pt x="158692" y="11763"/>
                </a:lnTo>
                <a:lnTo>
                  <a:pt x="159478" y="335"/>
                </a:lnTo>
                <a:lnTo>
                  <a:pt x="160859" y="0"/>
                </a:lnTo>
                <a:lnTo>
                  <a:pt x="163049" y="1048"/>
                </a:lnTo>
                <a:lnTo>
                  <a:pt x="165779" y="3016"/>
                </a:lnTo>
                <a:lnTo>
                  <a:pt x="167599" y="5598"/>
                </a:lnTo>
                <a:lnTo>
                  <a:pt x="171431" y="17840"/>
                </a:lnTo>
                <a:lnTo>
                  <a:pt x="176828" y="34652"/>
                </a:lnTo>
                <a:lnTo>
                  <a:pt x="180073" y="51437"/>
                </a:lnTo>
                <a:lnTo>
                  <a:pt x="182785" y="68633"/>
                </a:lnTo>
                <a:lnTo>
                  <a:pt x="185287" y="78553"/>
                </a:lnTo>
                <a:lnTo>
                  <a:pt x="188224" y="88976"/>
                </a:lnTo>
                <a:lnTo>
                  <a:pt x="190183" y="102275"/>
                </a:lnTo>
                <a:lnTo>
                  <a:pt x="191488" y="117491"/>
                </a:lnTo>
                <a:lnTo>
                  <a:pt x="192939" y="148791"/>
                </a:lnTo>
                <a:lnTo>
                  <a:pt x="193584" y="175402"/>
                </a:lnTo>
                <a:lnTo>
                  <a:pt x="195025" y="187832"/>
                </a:lnTo>
                <a:lnTo>
                  <a:pt x="197257" y="199929"/>
                </a:lnTo>
                <a:lnTo>
                  <a:pt x="200015" y="211803"/>
                </a:lnTo>
                <a:lnTo>
                  <a:pt x="201853" y="227340"/>
                </a:lnTo>
                <a:lnTo>
                  <a:pt x="203078" y="245317"/>
                </a:lnTo>
                <a:lnTo>
                  <a:pt x="203896" y="264922"/>
                </a:lnTo>
                <a:lnTo>
                  <a:pt x="205710" y="281802"/>
                </a:lnTo>
                <a:lnTo>
                  <a:pt x="208190" y="296866"/>
                </a:lnTo>
                <a:lnTo>
                  <a:pt x="211113" y="310718"/>
                </a:lnTo>
                <a:lnTo>
                  <a:pt x="214332" y="330113"/>
                </a:lnTo>
                <a:lnTo>
                  <a:pt x="221295" y="378756"/>
                </a:lnTo>
                <a:lnTo>
                  <a:pt x="226200" y="400871"/>
                </a:lnTo>
                <a:lnTo>
                  <a:pt x="232010" y="420695"/>
                </a:lnTo>
                <a:lnTo>
                  <a:pt x="238423" y="438991"/>
                </a:lnTo>
                <a:lnTo>
                  <a:pt x="245239" y="454998"/>
                </a:lnTo>
                <a:lnTo>
                  <a:pt x="252322" y="469479"/>
                </a:lnTo>
                <a:lnTo>
                  <a:pt x="259585" y="482944"/>
                </a:lnTo>
                <a:lnTo>
                  <a:pt x="265696" y="491920"/>
                </a:lnTo>
                <a:lnTo>
                  <a:pt x="271041" y="497904"/>
                </a:lnTo>
                <a:lnTo>
                  <a:pt x="275874" y="501894"/>
                </a:lnTo>
                <a:lnTo>
                  <a:pt x="284630" y="506326"/>
                </a:lnTo>
                <a:lnTo>
                  <a:pt x="294532" y="509172"/>
                </a:lnTo>
                <a:lnTo>
                  <a:pt x="296615" y="508135"/>
                </a:lnTo>
                <a:lnTo>
                  <a:pt x="305613" y="500609"/>
                </a:lnTo>
                <a:lnTo>
                  <a:pt x="312664" y="493902"/>
                </a:lnTo>
                <a:lnTo>
                  <a:pt x="315053" y="490335"/>
                </a:lnTo>
                <a:lnTo>
                  <a:pt x="319684" y="476708"/>
                </a:lnTo>
                <a:lnTo>
                  <a:pt x="325268" y="459573"/>
                </a:lnTo>
                <a:lnTo>
                  <a:pt x="328597" y="446030"/>
                </a:lnTo>
                <a:lnTo>
                  <a:pt x="329484" y="440641"/>
                </a:lnTo>
                <a:lnTo>
                  <a:pt x="333857" y="431266"/>
                </a:lnTo>
                <a:lnTo>
                  <a:pt x="342690" y="4184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"/>
          <p:cNvSpPr/>
          <p:nvPr/>
        </p:nvSpPr>
        <p:spPr>
          <a:xfrm>
            <a:off x="5212079" y="4754879"/>
            <a:ext cx="194312" cy="102872"/>
          </a:xfrm>
          <a:custGeom>
            <a:avLst/>
            <a:gdLst/>
            <a:ahLst/>
            <a:cxnLst/>
            <a:rect l="0" t="0" r="0" b="0"/>
            <a:pathLst>
              <a:path w="194312" h="102872">
                <a:moveTo>
                  <a:pt x="0" y="102871"/>
                </a:moveTo>
                <a:lnTo>
                  <a:pt x="12136" y="96803"/>
                </a:lnTo>
                <a:lnTo>
                  <a:pt x="16981" y="93745"/>
                </a:lnTo>
                <a:lnTo>
                  <a:pt x="21481" y="90437"/>
                </a:lnTo>
                <a:lnTo>
                  <a:pt x="25751" y="86961"/>
                </a:lnTo>
                <a:lnTo>
                  <a:pt x="29867" y="83374"/>
                </a:lnTo>
                <a:lnTo>
                  <a:pt x="33882" y="79713"/>
                </a:lnTo>
                <a:lnTo>
                  <a:pt x="37828" y="76002"/>
                </a:lnTo>
                <a:lnTo>
                  <a:pt x="42999" y="72258"/>
                </a:lnTo>
                <a:lnTo>
                  <a:pt x="48986" y="68492"/>
                </a:lnTo>
                <a:lnTo>
                  <a:pt x="55518" y="64712"/>
                </a:lnTo>
                <a:lnTo>
                  <a:pt x="69548" y="57124"/>
                </a:lnTo>
                <a:lnTo>
                  <a:pt x="76845" y="53323"/>
                </a:lnTo>
                <a:lnTo>
                  <a:pt x="82980" y="49519"/>
                </a:lnTo>
                <a:lnTo>
                  <a:pt x="88340" y="45713"/>
                </a:lnTo>
                <a:lnTo>
                  <a:pt x="93184" y="41905"/>
                </a:lnTo>
                <a:lnTo>
                  <a:pt x="98953" y="38097"/>
                </a:lnTo>
                <a:lnTo>
                  <a:pt x="105339" y="34288"/>
                </a:lnTo>
                <a:lnTo>
                  <a:pt x="112136" y="30479"/>
                </a:lnTo>
                <a:lnTo>
                  <a:pt x="120477" y="26669"/>
                </a:lnTo>
                <a:lnTo>
                  <a:pt x="129849" y="22859"/>
                </a:lnTo>
                <a:lnTo>
                  <a:pt x="139906" y="19050"/>
                </a:lnTo>
                <a:lnTo>
                  <a:pt x="147881" y="16510"/>
                </a:lnTo>
                <a:lnTo>
                  <a:pt x="154467" y="14817"/>
                </a:lnTo>
                <a:lnTo>
                  <a:pt x="160128" y="13688"/>
                </a:lnTo>
                <a:lnTo>
                  <a:pt x="165173" y="11666"/>
                </a:lnTo>
                <a:lnTo>
                  <a:pt x="169805" y="9047"/>
                </a:lnTo>
                <a:lnTo>
                  <a:pt x="174163" y="6032"/>
                </a:lnTo>
                <a:lnTo>
                  <a:pt x="178339" y="4021"/>
                </a:lnTo>
                <a:lnTo>
                  <a:pt x="182393" y="2681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"/>
          <p:cNvSpPr/>
          <p:nvPr/>
        </p:nvSpPr>
        <p:spPr>
          <a:xfrm>
            <a:off x="5246370" y="4880609"/>
            <a:ext cx="160021" cy="114301"/>
          </a:xfrm>
          <a:custGeom>
            <a:avLst/>
            <a:gdLst/>
            <a:ahLst/>
            <a:cxnLst/>
            <a:rect l="0" t="0" r="0" b="0"/>
            <a:pathLst>
              <a:path w="160021" h="114301">
                <a:moveTo>
                  <a:pt x="0" y="114300"/>
                </a:moveTo>
                <a:lnTo>
                  <a:pt x="37827" y="76473"/>
                </a:lnTo>
                <a:lnTo>
                  <a:pt x="42998" y="72572"/>
                </a:lnTo>
                <a:lnTo>
                  <a:pt x="48985" y="68702"/>
                </a:lnTo>
                <a:lnTo>
                  <a:pt x="55517" y="64851"/>
                </a:lnTo>
                <a:lnTo>
                  <a:pt x="61141" y="59744"/>
                </a:lnTo>
                <a:lnTo>
                  <a:pt x="66160" y="53800"/>
                </a:lnTo>
                <a:lnTo>
                  <a:pt x="70777" y="47297"/>
                </a:lnTo>
                <a:lnTo>
                  <a:pt x="76395" y="41691"/>
                </a:lnTo>
                <a:lnTo>
                  <a:pt x="82679" y="36684"/>
                </a:lnTo>
                <a:lnTo>
                  <a:pt x="89410" y="32076"/>
                </a:lnTo>
                <a:lnTo>
                  <a:pt x="96436" y="27734"/>
                </a:lnTo>
                <a:lnTo>
                  <a:pt x="103661" y="23570"/>
                </a:lnTo>
                <a:lnTo>
                  <a:pt x="111017" y="19523"/>
                </a:lnTo>
                <a:lnTo>
                  <a:pt x="117191" y="16826"/>
                </a:lnTo>
                <a:lnTo>
                  <a:pt x="122577" y="15027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"/>
          <p:cNvSpPr/>
          <p:nvPr/>
        </p:nvSpPr>
        <p:spPr>
          <a:xfrm>
            <a:off x="5406390" y="488060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8"/>
          <p:cNvSpPr/>
          <p:nvPr/>
        </p:nvSpPr>
        <p:spPr>
          <a:xfrm>
            <a:off x="5577840" y="4663439"/>
            <a:ext cx="57151" cy="434341"/>
          </a:xfrm>
          <a:custGeom>
            <a:avLst/>
            <a:gdLst/>
            <a:ahLst/>
            <a:cxnLst/>
            <a:rect l="0" t="0" r="0" b="0"/>
            <a:pathLst>
              <a:path w="57151" h="434341">
                <a:moveTo>
                  <a:pt x="0" y="0"/>
                </a:moveTo>
                <a:lnTo>
                  <a:pt x="0" y="9842"/>
                </a:lnTo>
                <a:lnTo>
                  <a:pt x="1269" y="11641"/>
                </a:lnTo>
                <a:lnTo>
                  <a:pt x="3386" y="14111"/>
                </a:lnTo>
                <a:lnTo>
                  <a:pt x="6067" y="17028"/>
                </a:lnTo>
                <a:lnTo>
                  <a:pt x="7855" y="20242"/>
                </a:lnTo>
                <a:lnTo>
                  <a:pt x="9046" y="23655"/>
                </a:lnTo>
                <a:lnTo>
                  <a:pt x="10959" y="32190"/>
                </a:lnTo>
                <a:lnTo>
                  <a:pt x="12386" y="34160"/>
                </a:lnTo>
                <a:lnTo>
                  <a:pt x="14607" y="36744"/>
                </a:lnTo>
                <a:lnTo>
                  <a:pt x="17358" y="39736"/>
                </a:lnTo>
                <a:lnTo>
                  <a:pt x="19192" y="44271"/>
                </a:lnTo>
                <a:lnTo>
                  <a:pt x="20414" y="49834"/>
                </a:lnTo>
                <a:lnTo>
                  <a:pt x="28444" y="107352"/>
                </a:lnTo>
                <a:lnTo>
                  <a:pt x="30393" y="124908"/>
                </a:lnTo>
                <a:lnTo>
                  <a:pt x="31692" y="140422"/>
                </a:lnTo>
                <a:lnTo>
                  <a:pt x="32558" y="154575"/>
                </a:lnTo>
                <a:lnTo>
                  <a:pt x="34405" y="166550"/>
                </a:lnTo>
                <a:lnTo>
                  <a:pt x="36907" y="177074"/>
                </a:lnTo>
                <a:lnTo>
                  <a:pt x="39844" y="186629"/>
                </a:lnTo>
                <a:lnTo>
                  <a:pt x="41803" y="195539"/>
                </a:lnTo>
                <a:lnTo>
                  <a:pt x="43108" y="204020"/>
                </a:lnTo>
                <a:lnTo>
                  <a:pt x="43978" y="212213"/>
                </a:lnTo>
                <a:lnTo>
                  <a:pt x="44559" y="222756"/>
                </a:lnTo>
                <a:lnTo>
                  <a:pt x="45203" y="248016"/>
                </a:lnTo>
                <a:lnTo>
                  <a:pt x="45699" y="319609"/>
                </a:lnTo>
                <a:lnTo>
                  <a:pt x="45719" y="373355"/>
                </a:lnTo>
                <a:lnTo>
                  <a:pt x="46989" y="379714"/>
                </a:lnTo>
                <a:lnTo>
                  <a:pt x="49106" y="385222"/>
                </a:lnTo>
                <a:lnTo>
                  <a:pt x="51787" y="390165"/>
                </a:lnTo>
                <a:lnTo>
                  <a:pt x="53574" y="394730"/>
                </a:lnTo>
                <a:lnTo>
                  <a:pt x="54766" y="399044"/>
                </a:lnTo>
                <a:lnTo>
                  <a:pt x="56443" y="411182"/>
                </a:lnTo>
                <a:lnTo>
                  <a:pt x="56940" y="422822"/>
                </a:lnTo>
                <a:lnTo>
                  <a:pt x="57150" y="4343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9"/>
          <p:cNvSpPr/>
          <p:nvPr/>
        </p:nvSpPr>
        <p:spPr>
          <a:xfrm>
            <a:off x="5715000" y="4663441"/>
            <a:ext cx="238392" cy="429046"/>
          </a:xfrm>
          <a:custGeom>
            <a:avLst/>
            <a:gdLst/>
            <a:ahLst/>
            <a:cxnLst/>
            <a:rect l="0" t="0" r="0" b="0"/>
            <a:pathLst>
              <a:path w="238392" h="429046">
                <a:moveTo>
                  <a:pt x="34290" y="45718"/>
                </a:moveTo>
                <a:lnTo>
                  <a:pt x="28222" y="45718"/>
                </a:lnTo>
                <a:lnTo>
                  <a:pt x="26434" y="46988"/>
                </a:lnTo>
                <a:lnTo>
                  <a:pt x="25243" y="49105"/>
                </a:lnTo>
                <a:lnTo>
                  <a:pt x="23919" y="54844"/>
                </a:lnTo>
                <a:lnTo>
                  <a:pt x="23330" y="61627"/>
                </a:lnTo>
                <a:lnTo>
                  <a:pt x="19682" y="72262"/>
                </a:lnTo>
                <a:lnTo>
                  <a:pt x="15097" y="85456"/>
                </a:lnTo>
                <a:lnTo>
                  <a:pt x="13875" y="92530"/>
                </a:lnTo>
                <a:lnTo>
                  <a:pt x="13060" y="99786"/>
                </a:lnTo>
                <a:lnTo>
                  <a:pt x="11246" y="108434"/>
                </a:lnTo>
                <a:lnTo>
                  <a:pt x="8767" y="118009"/>
                </a:lnTo>
                <a:lnTo>
                  <a:pt x="5844" y="128202"/>
                </a:lnTo>
                <a:lnTo>
                  <a:pt x="3897" y="137538"/>
                </a:lnTo>
                <a:lnTo>
                  <a:pt x="2597" y="146301"/>
                </a:lnTo>
                <a:lnTo>
                  <a:pt x="1731" y="154683"/>
                </a:lnTo>
                <a:lnTo>
                  <a:pt x="769" y="167384"/>
                </a:lnTo>
                <a:lnTo>
                  <a:pt x="342" y="178532"/>
                </a:lnTo>
                <a:lnTo>
                  <a:pt x="67" y="206385"/>
                </a:lnTo>
                <a:lnTo>
                  <a:pt x="0" y="305920"/>
                </a:lnTo>
                <a:lnTo>
                  <a:pt x="1270" y="311896"/>
                </a:lnTo>
                <a:lnTo>
                  <a:pt x="6067" y="321923"/>
                </a:lnTo>
                <a:lnTo>
                  <a:pt x="9046" y="333999"/>
                </a:lnTo>
                <a:lnTo>
                  <a:pt x="9841" y="340776"/>
                </a:lnTo>
                <a:lnTo>
                  <a:pt x="11641" y="347833"/>
                </a:lnTo>
                <a:lnTo>
                  <a:pt x="14110" y="355078"/>
                </a:lnTo>
                <a:lnTo>
                  <a:pt x="17027" y="362449"/>
                </a:lnTo>
                <a:lnTo>
                  <a:pt x="23654" y="374024"/>
                </a:lnTo>
                <a:lnTo>
                  <a:pt x="30833" y="383402"/>
                </a:lnTo>
                <a:lnTo>
                  <a:pt x="38256" y="391803"/>
                </a:lnTo>
                <a:lnTo>
                  <a:pt x="45789" y="399771"/>
                </a:lnTo>
                <a:lnTo>
                  <a:pt x="60974" y="415234"/>
                </a:lnTo>
                <a:lnTo>
                  <a:pt x="64779" y="417792"/>
                </a:lnTo>
                <a:lnTo>
                  <a:pt x="68586" y="419497"/>
                </a:lnTo>
                <a:lnTo>
                  <a:pt x="72394" y="420635"/>
                </a:lnTo>
                <a:lnTo>
                  <a:pt x="77472" y="422662"/>
                </a:lnTo>
                <a:lnTo>
                  <a:pt x="83398" y="425284"/>
                </a:lnTo>
                <a:lnTo>
                  <a:pt x="89888" y="428302"/>
                </a:lnTo>
                <a:lnTo>
                  <a:pt x="95486" y="429045"/>
                </a:lnTo>
                <a:lnTo>
                  <a:pt x="100487" y="428269"/>
                </a:lnTo>
                <a:lnTo>
                  <a:pt x="105091" y="426482"/>
                </a:lnTo>
                <a:lnTo>
                  <a:pt x="109431" y="425291"/>
                </a:lnTo>
                <a:lnTo>
                  <a:pt x="113593" y="424497"/>
                </a:lnTo>
                <a:lnTo>
                  <a:pt x="117639" y="423967"/>
                </a:lnTo>
                <a:lnTo>
                  <a:pt x="121606" y="423614"/>
                </a:lnTo>
                <a:lnTo>
                  <a:pt x="125521" y="423379"/>
                </a:lnTo>
                <a:lnTo>
                  <a:pt x="129400" y="423222"/>
                </a:lnTo>
                <a:lnTo>
                  <a:pt x="133256" y="421848"/>
                </a:lnTo>
                <a:lnTo>
                  <a:pt x="137098" y="419661"/>
                </a:lnTo>
                <a:lnTo>
                  <a:pt x="140928" y="416934"/>
                </a:lnTo>
                <a:lnTo>
                  <a:pt x="144752" y="412575"/>
                </a:lnTo>
                <a:lnTo>
                  <a:pt x="148571" y="407130"/>
                </a:lnTo>
                <a:lnTo>
                  <a:pt x="152387" y="400959"/>
                </a:lnTo>
                <a:lnTo>
                  <a:pt x="156201" y="395576"/>
                </a:lnTo>
                <a:lnTo>
                  <a:pt x="160014" y="390717"/>
                </a:lnTo>
                <a:lnTo>
                  <a:pt x="163826" y="386207"/>
                </a:lnTo>
                <a:lnTo>
                  <a:pt x="167637" y="381931"/>
                </a:lnTo>
                <a:lnTo>
                  <a:pt x="175259" y="373793"/>
                </a:lnTo>
                <a:lnTo>
                  <a:pt x="179069" y="368575"/>
                </a:lnTo>
                <a:lnTo>
                  <a:pt x="182879" y="362556"/>
                </a:lnTo>
                <a:lnTo>
                  <a:pt x="186689" y="356003"/>
                </a:lnTo>
                <a:lnTo>
                  <a:pt x="197696" y="335176"/>
                </a:lnTo>
                <a:lnTo>
                  <a:pt x="204187" y="322510"/>
                </a:lnTo>
                <a:lnTo>
                  <a:pt x="208515" y="311527"/>
                </a:lnTo>
                <a:lnTo>
                  <a:pt x="211399" y="301664"/>
                </a:lnTo>
                <a:lnTo>
                  <a:pt x="213323" y="292549"/>
                </a:lnTo>
                <a:lnTo>
                  <a:pt x="215875" y="283932"/>
                </a:lnTo>
                <a:lnTo>
                  <a:pt x="218847" y="275647"/>
                </a:lnTo>
                <a:lnTo>
                  <a:pt x="222098" y="267585"/>
                </a:lnTo>
                <a:lnTo>
                  <a:pt x="225710" y="255239"/>
                </a:lnTo>
                <a:lnTo>
                  <a:pt x="227315" y="244249"/>
                </a:lnTo>
                <a:lnTo>
                  <a:pt x="228029" y="230897"/>
                </a:lnTo>
                <a:lnTo>
                  <a:pt x="229489" y="223781"/>
                </a:lnTo>
                <a:lnTo>
                  <a:pt x="231733" y="216497"/>
                </a:lnTo>
                <a:lnTo>
                  <a:pt x="234498" y="209101"/>
                </a:lnTo>
                <a:lnTo>
                  <a:pt x="236342" y="201630"/>
                </a:lnTo>
                <a:lnTo>
                  <a:pt x="237571" y="194110"/>
                </a:lnTo>
                <a:lnTo>
                  <a:pt x="238391" y="186555"/>
                </a:lnTo>
                <a:lnTo>
                  <a:pt x="237667" y="178980"/>
                </a:lnTo>
                <a:lnTo>
                  <a:pt x="235915" y="171389"/>
                </a:lnTo>
                <a:lnTo>
                  <a:pt x="233476" y="163789"/>
                </a:lnTo>
                <a:lnTo>
                  <a:pt x="230767" y="151958"/>
                </a:lnTo>
                <a:lnTo>
                  <a:pt x="230044" y="147025"/>
                </a:lnTo>
                <a:lnTo>
                  <a:pt x="227023" y="138656"/>
                </a:lnTo>
                <a:lnTo>
                  <a:pt x="222469" y="127997"/>
                </a:lnTo>
                <a:lnTo>
                  <a:pt x="216892" y="115811"/>
                </a:lnTo>
                <a:lnTo>
                  <a:pt x="210635" y="103876"/>
                </a:lnTo>
                <a:lnTo>
                  <a:pt x="203923" y="92110"/>
                </a:lnTo>
                <a:lnTo>
                  <a:pt x="196909" y="80457"/>
                </a:lnTo>
                <a:lnTo>
                  <a:pt x="188422" y="68877"/>
                </a:lnTo>
                <a:lnTo>
                  <a:pt x="178954" y="57347"/>
                </a:lnTo>
                <a:lnTo>
                  <a:pt x="168833" y="45851"/>
                </a:lnTo>
                <a:lnTo>
                  <a:pt x="159545" y="36917"/>
                </a:lnTo>
                <a:lnTo>
                  <a:pt x="150814" y="29691"/>
                </a:lnTo>
                <a:lnTo>
                  <a:pt x="142452" y="23603"/>
                </a:lnTo>
                <a:lnTo>
                  <a:pt x="135608" y="18275"/>
                </a:lnTo>
                <a:lnTo>
                  <a:pt x="129775" y="13453"/>
                </a:lnTo>
                <a:lnTo>
                  <a:pt x="124617" y="8968"/>
                </a:lnTo>
                <a:lnTo>
                  <a:pt x="119908" y="5978"/>
                </a:lnTo>
                <a:lnTo>
                  <a:pt x="115498" y="3985"/>
                </a:lnTo>
                <a:lnTo>
                  <a:pt x="111288" y="2656"/>
                </a:lnTo>
                <a:lnTo>
                  <a:pt x="105942" y="1770"/>
                </a:lnTo>
                <a:lnTo>
                  <a:pt x="99838" y="1180"/>
                </a:lnTo>
                <a:lnTo>
                  <a:pt x="87552" y="523"/>
                </a:lnTo>
                <a:lnTo>
                  <a:pt x="77859" y="232"/>
                </a:lnTo>
                <a:lnTo>
                  <a:pt x="60017" y="44"/>
                </a:lnTo>
                <a:lnTo>
                  <a:pt x="13465" y="0"/>
                </a:lnTo>
                <a:lnTo>
                  <a:pt x="8977" y="1270"/>
                </a:lnTo>
                <a:lnTo>
                  <a:pt x="5984" y="3386"/>
                </a:lnTo>
                <a:lnTo>
                  <a:pt x="0" y="114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"/>
          <p:cNvSpPr/>
          <p:nvPr/>
        </p:nvSpPr>
        <p:spPr>
          <a:xfrm>
            <a:off x="4914900" y="5635250"/>
            <a:ext cx="228601" cy="455269"/>
          </a:xfrm>
          <a:custGeom>
            <a:avLst/>
            <a:gdLst/>
            <a:ahLst/>
            <a:cxnLst/>
            <a:rect l="0" t="0" r="0" b="0"/>
            <a:pathLst>
              <a:path w="228601" h="455269">
                <a:moveTo>
                  <a:pt x="0" y="34029"/>
                </a:moveTo>
                <a:lnTo>
                  <a:pt x="0" y="114390"/>
                </a:lnTo>
                <a:lnTo>
                  <a:pt x="2540" y="147293"/>
                </a:lnTo>
                <a:lnTo>
                  <a:pt x="6773" y="183198"/>
                </a:lnTo>
                <a:lnTo>
                  <a:pt x="12135" y="221106"/>
                </a:lnTo>
                <a:lnTo>
                  <a:pt x="18250" y="256537"/>
                </a:lnTo>
                <a:lnTo>
                  <a:pt x="24867" y="290318"/>
                </a:lnTo>
                <a:lnTo>
                  <a:pt x="47668" y="399332"/>
                </a:lnTo>
                <a:lnTo>
                  <a:pt x="50829" y="415994"/>
                </a:lnTo>
                <a:lnTo>
                  <a:pt x="52935" y="428373"/>
                </a:lnTo>
                <a:lnTo>
                  <a:pt x="56903" y="455268"/>
                </a:lnTo>
                <a:lnTo>
                  <a:pt x="57077" y="450377"/>
                </a:lnTo>
                <a:lnTo>
                  <a:pt x="53730" y="440900"/>
                </a:lnTo>
                <a:lnTo>
                  <a:pt x="51060" y="434816"/>
                </a:lnTo>
                <a:lnTo>
                  <a:pt x="48093" y="421283"/>
                </a:lnTo>
                <a:lnTo>
                  <a:pt x="47302" y="414119"/>
                </a:lnTo>
                <a:lnTo>
                  <a:pt x="45504" y="405532"/>
                </a:lnTo>
                <a:lnTo>
                  <a:pt x="43036" y="395998"/>
                </a:lnTo>
                <a:lnTo>
                  <a:pt x="40121" y="385832"/>
                </a:lnTo>
                <a:lnTo>
                  <a:pt x="38177" y="375245"/>
                </a:lnTo>
                <a:lnTo>
                  <a:pt x="36881" y="364376"/>
                </a:lnTo>
                <a:lnTo>
                  <a:pt x="36017" y="353321"/>
                </a:lnTo>
                <a:lnTo>
                  <a:pt x="35441" y="342140"/>
                </a:lnTo>
                <a:lnTo>
                  <a:pt x="34802" y="319557"/>
                </a:lnTo>
                <a:lnTo>
                  <a:pt x="34335" y="211815"/>
                </a:lnTo>
                <a:lnTo>
                  <a:pt x="35590" y="197004"/>
                </a:lnTo>
                <a:lnTo>
                  <a:pt x="37696" y="182049"/>
                </a:lnTo>
                <a:lnTo>
                  <a:pt x="40371" y="166999"/>
                </a:lnTo>
                <a:lnTo>
                  <a:pt x="44694" y="150616"/>
                </a:lnTo>
                <a:lnTo>
                  <a:pt x="50115" y="133344"/>
                </a:lnTo>
                <a:lnTo>
                  <a:pt x="56270" y="115479"/>
                </a:lnTo>
                <a:lnTo>
                  <a:pt x="61643" y="101029"/>
                </a:lnTo>
                <a:lnTo>
                  <a:pt x="66495" y="88856"/>
                </a:lnTo>
                <a:lnTo>
                  <a:pt x="71000" y="78200"/>
                </a:lnTo>
                <a:lnTo>
                  <a:pt x="79392" y="59588"/>
                </a:lnTo>
                <a:lnTo>
                  <a:pt x="83408" y="51068"/>
                </a:lnTo>
                <a:lnTo>
                  <a:pt x="88625" y="42849"/>
                </a:lnTo>
                <a:lnTo>
                  <a:pt x="94643" y="34829"/>
                </a:lnTo>
                <a:lnTo>
                  <a:pt x="101196" y="26942"/>
                </a:lnTo>
                <a:lnTo>
                  <a:pt x="106833" y="20415"/>
                </a:lnTo>
                <a:lnTo>
                  <a:pt x="111862" y="14793"/>
                </a:lnTo>
                <a:lnTo>
                  <a:pt x="116485" y="9775"/>
                </a:lnTo>
                <a:lnTo>
                  <a:pt x="120836" y="6430"/>
                </a:lnTo>
                <a:lnTo>
                  <a:pt x="125007" y="4200"/>
                </a:lnTo>
                <a:lnTo>
                  <a:pt x="129058" y="2713"/>
                </a:lnTo>
                <a:lnTo>
                  <a:pt x="133029" y="1722"/>
                </a:lnTo>
                <a:lnTo>
                  <a:pt x="136946" y="1061"/>
                </a:lnTo>
                <a:lnTo>
                  <a:pt x="140827" y="621"/>
                </a:lnTo>
                <a:lnTo>
                  <a:pt x="144684" y="327"/>
                </a:lnTo>
                <a:lnTo>
                  <a:pt x="148526" y="131"/>
                </a:lnTo>
                <a:lnTo>
                  <a:pt x="152357" y="0"/>
                </a:lnTo>
                <a:lnTo>
                  <a:pt x="157452" y="1183"/>
                </a:lnTo>
                <a:lnTo>
                  <a:pt x="163388" y="3242"/>
                </a:lnTo>
                <a:lnTo>
                  <a:pt x="169885" y="5885"/>
                </a:lnTo>
                <a:lnTo>
                  <a:pt x="178026" y="10186"/>
                </a:lnTo>
                <a:lnTo>
                  <a:pt x="187264" y="15594"/>
                </a:lnTo>
                <a:lnTo>
                  <a:pt x="197232" y="21739"/>
                </a:lnTo>
                <a:lnTo>
                  <a:pt x="205148" y="27106"/>
                </a:lnTo>
                <a:lnTo>
                  <a:pt x="211695" y="31954"/>
                </a:lnTo>
                <a:lnTo>
                  <a:pt x="228600" y="45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"/>
          <p:cNvSpPr/>
          <p:nvPr/>
        </p:nvSpPr>
        <p:spPr>
          <a:xfrm>
            <a:off x="5234940" y="5658501"/>
            <a:ext cx="182881" cy="33639"/>
          </a:xfrm>
          <a:custGeom>
            <a:avLst/>
            <a:gdLst/>
            <a:ahLst/>
            <a:cxnLst/>
            <a:rect l="0" t="0" r="0" b="0"/>
            <a:pathLst>
              <a:path w="182881" h="33639">
                <a:moveTo>
                  <a:pt x="0" y="33638"/>
                </a:moveTo>
                <a:lnTo>
                  <a:pt x="6067" y="27571"/>
                </a:lnTo>
                <a:lnTo>
                  <a:pt x="11664" y="24513"/>
                </a:lnTo>
                <a:lnTo>
                  <a:pt x="19206" y="21205"/>
                </a:lnTo>
                <a:lnTo>
                  <a:pt x="28044" y="17730"/>
                </a:lnTo>
                <a:lnTo>
                  <a:pt x="48024" y="10481"/>
                </a:lnTo>
                <a:lnTo>
                  <a:pt x="58686" y="6771"/>
                </a:lnTo>
                <a:lnTo>
                  <a:pt x="67063" y="4296"/>
                </a:lnTo>
                <a:lnTo>
                  <a:pt x="73919" y="2647"/>
                </a:lnTo>
                <a:lnTo>
                  <a:pt x="79759" y="1547"/>
                </a:lnTo>
                <a:lnTo>
                  <a:pt x="92542" y="814"/>
                </a:lnTo>
                <a:lnTo>
                  <a:pt x="130453" y="0"/>
                </a:lnTo>
                <a:lnTo>
                  <a:pt x="145389" y="1053"/>
                </a:lnTo>
                <a:lnTo>
                  <a:pt x="156616" y="3025"/>
                </a:lnTo>
                <a:lnTo>
                  <a:pt x="182880" y="10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2"/>
          <p:cNvSpPr/>
          <p:nvPr/>
        </p:nvSpPr>
        <p:spPr>
          <a:xfrm>
            <a:off x="5223509" y="5726429"/>
            <a:ext cx="320042" cy="102872"/>
          </a:xfrm>
          <a:custGeom>
            <a:avLst/>
            <a:gdLst/>
            <a:ahLst/>
            <a:cxnLst/>
            <a:rect l="0" t="0" r="0" b="0"/>
            <a:pathLst>
              <a:path w="320042" h="102872">
                <a:moveTo>
                  <a:pt x="0" y="102871"/>
                </a:moveTo>
                <a:lnTo>
                  <a:pt x="6068" y="90735"/>
                </a:lnTo>
                <a:lnTo>
                  <a:pt x="9125" y="87160"/>
                </a:lnTo>
                <a:lnTo>
                  <a:pt x="12434" y="84777"/>
                </a:lnTo>
                <a:lnTo>
                  <a:pt x="15909" y="83188"/>
                </a:lnTo>
                <a:lnTo>
                  <a:pt x="32937" y="74884"/>
                </a:lnTo>
                <a:lnTo>
                  <a:pt x="115781" y="33543"/>
                </a:lnTo>
                <a:lnTo>
                  <a:pt x="126718" y="28712"/>
                </a:lnTo>
                <a:lnTo>
                  <a:pt x="137819" y="24221"/>
                </a:lnTo>
                <a:lnTo>
                  <a:pt x="149029" y="19958"/>
                </a:lnTo>
                <a:lnTo>
                  <a:pt x="159043" y="17115"/>
                </a:lnTo>
                <a:lnTo>
                  <a:pt x="168259" y="15220"/>
                </a:lnTo>
                <a:lnTo>
                  <a:pt x="176943" y="13957"/>
                </a:lnTo>
                <a:lnTo>
                  <a:pt x="185272" y="11845"/>
                </a:lnTo>
                <a:lnTo>
                  <a:pt x="193365" y="9167"/>
                </a:lnTo>
                <a:lnTo>
                  <a:pt x="201300" y="6112"/>
                </a:lnTo>
                <a:lnTo>
                  <a:pt x="211670" y="4075"/>
                </a:lnTo>
                <a:lnTo>
                  <a:pt x="223664" y="2717"/>
                </a:lnTo>
                <a:lnTo>
                  <a:pt x="236739" y="1811"/>
                </a:lnTo>
                <a:lnTo>
                  <a:pt x="258041" y="805"/>
                </a:lnTo>
                <a:lnTo>
                  <a:pt x="32004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3"/>
          <p:cNvSpPr/>
          <p:nvPr/>
        </p:nvSpPr>
        <p:spPr>
          <a:xfrm>
            <a:off x="5620663" y="5406431"/>
            <a:ext cx="322938" cy="479955"/>
          </a:xfrm>
          <a:custGeom>
            <a:avLst/>
            <a:gdLst/>
            <a:ahLst/>
            <a:cxnLst/>
            <a:rect l="0" t="0" r="0" b="0"/>
            <a:pathLst>
              <a:path w="322938" h="479955">
                <a:moveTo>
                  <a:pt x="322937" y="11388"/>
                </a:moveTo>
                <a:lnTo>
                  <a:pt x="181650" y="11388"/>
                </a:lnTo>
                <a:lnTo>
                  <a:pt x="170326" y="10119"/>
                </a:lnTo>
                <a:lnTo>
                  <a:pt x="157696" y="8002"/>
                </a:lnTo>
                <a:lnTo>
                  <a:pt x="144196" y="5321"/>
                </a:lnTo>
                <a:lnTo>
                  <a:pt x="133926" y="3533"/>
                </a:lnTo>
                <a:lnTo>
                  <a:pt x="125810" y="2342"/>
                </a:lnTo>
                <a:lnTo>
                  <a:pt x="119129" y="1547"/>
                </a:lnTo>
                <a:lnTo>
                  <a:pt x="112135" y="1018"/>
                </a:lnTo>
                <a:lnTo>
                  <a:pt x="104932" y="665"/>
                </a:lnTo>
                <a:lnTo>
                  <a:pt x="86046" y="168"/>
                </a:lnTo>
                <a:lnTo>
                  <a:pt x="62219" y="0"/>
                </a:lnTo>
                <a:lnTo>
                  <a:pt x="55145" y="1256"/>
                </a:lnTo>
                <a:lnTo>
                  <a:pt x="47889" y="3363"/>
                </a:lnTo>
                <a:lnTo>
                  <a:pt x="40511" y="6039"/>
                </a:lnTo>
                <a:lnTo>
                  <a:pt x="34323" y="9092"/>
                </a:lnTo>
                <a:lnTo>
                  <a:pt x="28928" y="12397"/>
                </a:lnTo>
                <a:lnTo>
                  <a:pt x="24061" y="15871"/>
                </a:lnTo>
                <a:lnTo>
                  <a:pt x="20816" y="19457"/>
                </a:lnTo>
                <a:lnTo>
                  <a:pt x="18653" y="23117"/>
                </a:lnTo>
                <a:lnTo>
                  <a:pt x="17211" y="26828"/>
                </a:lnTo>
                <a:lnTo>
                  <a:pt x="13709" y="42001"/>
                </a:lnTo>
                <a:lnTo>
                  <a:pt x="3046" y="92727"/>
                </a:lnTo>
                <a:lnTo>
                  <a:pt x="456" y="113874"/>
                </a:lnTo>
                <a:lnTo>
                  <a:pt x="0" y="130512"/>
                </a:lnTo>
                <a:lnTo>
                  <a:pt x="965" y="144144"/>
                </a:lnTo>
                <a:lnTo>
                  <a:pt x="2038" y="166064"/>
                </a:lnTo>
                <a:lnTo>
                  <a:pt x="2515" y="184273"/>
                </a:lnTo>
                <a:lnTo>
                  <a:pt x="2847" y="218368"/>
                </a:lnTo>
                <a:lnTo>
                  <a:pt x="4133" y="223035"/>
                </a:lnTo>
                <a:lnTo>
                  <a:pt x="8950" y="231607"/>
                </a:lnTo>
                <a:lnTo>
                  <a:pt x="12012" y="234401"/>
                </a:lnTo>
                <a:lnTo>
                  <a:pt x="15323" y="236263"/>
                </a:lnTo>
                <a:lnTo>
                  <a:pt x="18802" y="237505"/>
                </a:lnTo>
                <a:lnTo>
                  <a:pt x="26052" y="242271"/>
                </a:lnTo>
                <a:lnTo>
                  <a:pt x="29764" y="245321"/>
                </a:lnTo>
                <a:lnTo>
                  <a:pt x="34778" y="246083"/>
                </a:lnTo>
                <a:lnTo>
                  <a:pt x="40661" y="245322"/>
                </a:lnTo>
                <a:lnTo>
                  <a:pt x="47123" y="243544"/>
                </a:lnTo>
                <a:lnTo>
                  <a:pt x="53971" y="241089"/>
                </a:lnTo>
                <a:lnTo>
                  <a:pt x="61076" y="238182"/>
                </a:lnTo>
                <a:lnTo>
                  <a:pt x="68353" y="234974"/>
                </a:lnTo>
                <a:lnTo>
                  <a:pt x="74474" y="232836"/>
                </a:lnTo>
                <a:lnTo>
                  <a:pt x="79825" y="231410"/>
                </a:lnTo>
                <a:lnTo>
                  <a:pt x="84662" y="230459"/>
                </a:lnTo>
                <a:lnTo>
                  <a:pt x="89157" y="227285"/>
                </a:lnTo>
                <a:lnTo>
                  <a:pt x="97538" y="216986"/>
                </a:lnTo>
                <a:lnTo>
                  <a:pt x="102821" y="211954"/>
                </a:lnTo>
                <a:lnTo>
                  <a:pt x="108883" y="207329"/>
                </a:lnTo>
                <a:lnTo>
                  <a:pt x="115464" y="202975"/>
                </a:lnTo>
                <a:lnTo>
                  <a:pt x="122391" y="198803"/>
                </a:lnTo>
                <a:lnTo>
                  <a:pt x="129550" y="194751"/>
                </a:lnTo>
                <a:lnTo>
                  <a:pt x="144277" y="186863"/>
                </a:lnTo>
                <a:lnTo>
                  <a:pt x="159289" y="179124"/>
                </a:lnTo>
                <a:lnTo>
                  <a:pt x="166848" y="176552"/>
                </a:lnTo>
                <a:lnTo>
                  <a:pt x="174428" y="174838"/>
                </a:lnTo>
                <a:lnTo>
                  <a:pt x="182021" y="173695"/>
                </a:lnTo>
                <a:lnTo>
                  <a:pt x="189623" y="172933"/>
                </a:lnTo>
                <a:lnTo>
                  <a:pt x="197231" y="172424"/>
                </a:lnTo>
                <a:lnTo>
                  <a:pt x="204843" y="172086"/>
                </a:lnTo>
                <a:lnTo>
                  <a:pt x="212458" y="173130"/>
                </a:lnTo>
                <a:lnTo>
                  <a:pt x="220074" y="175096"/>
                </a:lnTo>
                <a:lnTo>
                  <a:pt x="227692" y="177677"/>
                </a:lnTo>
                <a:lnTo>
                  <a:pt x="236580" y="181937"/>
                </a:lnTo>
                <a:lnTo>
                  <a:pt x="246316" y="187318"/>
                </a:lnTo>
                <a:lnTo>
                  <a:pt x="256616" y="193445"/>
                </a:lnTo>
                <a:lnTo>
                  <a:pt x="266023" y="198799"/>
                </a:lnTo>
                <a:lnTo>
                  <a:pt x="283248" y="208135"/>
                </a:lnTo>
                <a:lnTo>
                  <a:pt x="290128" y="213673"/>
                </a:lnTo>
                <a:lnTo>
                  <a:pt x="295984" y="219905"/>
                </a:lnTo>
                <a:lnTo>
                  <a:pt x="305877" y="233602"/>
                </a:lnTo>
                <a:lnTo>
                  <a:pt x="314508" y="248157"/>
                </a:lnTo>
                <a:lnTo>
                  <a:pt x="317318" y="256864"/>
                </a:lnTo>
                <a:lnTo>
                  <a:pt x="319191" y="266479"/>
                </a:lnTo>
                <a:lnTo>
                  <a:pt x="320439" y="276699"/>
                </a:lnTo>
                <a:lnTo>
                  <a:pt x="321271" y="287322"/>
                </a:lnTo>
                <a:lnTo>
                  <a:pt x="321826" y="298214"/>
                </a:lnTo>
                <a:lnTo>
                  <a:pt x="322196" y="309286"/>
                </a:lnTo>
                <a:lnTo>
                  <a:pt x="321173" y="319207"/>
                </a:lnTo>
                <a:lnTo>
                  <a:pt x="319221" y="328361"/>
                </a:lnTo>
                <a:lnTo>
                  <a:pt x="316649" y="337003"/>
                </a:lnTo>
                <a:lnTo>
                  <a:pt x="312395" y="346575"/>
                </a:lnTo>
                <a:lnTo>
                  <a:pt x="307018" y="356766"/>
                </a:lnTo>
                <a:lnTo>
                  <a:pt x="300895" y="367370"/>
                </a:lnTo>
                <a:lnTo>
                  <a:pt x="294272" y="376980"/>
                </a:lnTo>
                <a:lnTo>
                  <a:pt x="287317" y="385926"/>
                </a:lnTo>
                <a:lnTo>
                  <a:pt x="280140" y="394430"/>
                </a:lnTo>
                <a:lnTo>
                  <a:pt x="272816" y="402640"/>
                </a:lnTo>
                <a:lnTo>
                  <a:pt x="257904" y="418535"/>
                </a:lnTo>
                <a:lnTo>
                  <a:pt x="235229" y="441763"/>
                </a:lnTo>
                <a:lnTo>
                  <a:pt x="226365" y="448165"/>
                </a:lnTo>
                <a:lnTo>
                  <a:pt x="216645" y="453703"/>
                </a:lnTo>
                <a:lnTo>
                  <a:pt x="179739" y="471716"/>
                </a:lnTo>
                <a:lnTo>
                  <a:pt x="170321" y="474483"/>
                </a:lnTo>
                <a:lnTo>
                  <a:pt x="160233" y="476328"/>
                </a:lnTo>
                <a:lnTo>
                  <a:pt x="149698" y="477559"/>
                </a:lnTo>
                <a:lnTo>
                  <a:pt x="140134" y="478378"/>
                </a:lnTo>
                <a:lnTo>
                  <a:pt x="131218" y="478925"/>
                </a:lnTo>
                <a:lnTo>
                  <a:pt x="122734" y="479289"/>
                </a:lnTo>
                <a:lnTo>
                  <a:pt x="103148" y="479694"/>
                </a:lnTo>
                <a:lnTo>
                  <a:pt x="65597" y="479954"/>
                </a:lnTo>
                <a:lnTo>
                  <a:pt x="57397" y="478705"/>
                </a:lnTo>
                <a:lnTo>
                  <a:pt x="49390" y="476604"/>
                </a:lnTo>
                <a:lnTo>
                  <a:pt x="41512" y="473932"/>
                </a:lnTo>
                <a:lnTo>
                  <a:pt x="34991" y="472150"/>
                </a:lnTo>
                <a:lnTo>
                  <a:pt x="29372" y="470963"/>
                </a:lnTo>
                <a:lnTo>
                  <a:pt x="19744" y="469644"/>
                </a:lnTo>
                <a:lnTo>
                  <a:pt x="15398" y="469292"/>
                </a:lnTo>
                <a:lnTo>
                  <a:pt x="2896" y="4685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Properties of Tangents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5105400"/>
          </a:xfrm>
        </p:spPr>
        <p:txBody>
          <a:bodyPr/>
          <a:lstStyle/>
          <a:p>
            <a:r>
              <a:rPr lang="en-US" b="1"/>
              <a:t>Theorem: </a:t>
            </a:r>
            <a:r>
              <a:rPr lang="en-US"/>
              <a:t>If a line is tangent to a circle, then the line is perpendicular to the radius drawn to the point of tangency.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86000"/>
            <a:ext cx="3948113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66"/>
          <p:cNvSpPr/>
          <p:nvPr/>
        </p:nvSpPr>
        <p:spPr>
          <a:xfrm>
            <a:off x="6688323" y="5074966"/>
            <a:ext cx="101093" cy="113585"/>
          </a:xfrm>
          <a:custGeom>
            <a:avLst/>
            <a:gdLst/>
            <a:ahLst/>
            <a:cxnLst/>
            <a:rect l="0" t="0" r="0" b="0"/>
            <a:pathLst>
              <a:path w="101093" h="113585">
                <a:moveTo>
                  <a:pt x="55377" y="45673"/>
                </a:moveTo>
                <a:lnTo>
                  <a:pt x="55377" y="28646"/>
                </a:lnTo>
                <a:lnTo>
                  <a:pt x="54107" y="26702"/>
                </a:lnTo>
                <a:lnTo>
                  <a:pt x="51990" y="25406"/>
                </a:lnTo>
                <a:lnTo>
                  <a:pt x="45535" y="23325"/>
                </a:lnTo>
                <a:lnTo>
                  <a:pt x="43736" y="23155"/>
                </a:lnTo>
                <a:lnTo>
                  <a:pt x="41267" y="23041"/>
                </a:lnTo>
                <a:lnTo>
                  <a:pt x="38350" y="22965"/>
                </a:lnTo>
                <a:lnTo>
                  <a:pt x="36405" y="24185"/>
                </a:lnTo>
                <a:lnTo>
                  <a:pt x="35109" y="26268"/>
                </a:lnTo>
                <a:lnTo>
                  <a:pt x="33028" y="32668"/>
                </a:lnTo>
                <a:lnTo>
                  <a:pt x="32858" y="34463"/>
                </a:lnTo>
                <a:lnTo>
                  <a:pt x="32744" y="36930"/>
                </a:lnTo>
                <a:lnTo>
                  <a:pt x="32669" y="39844"/>
                </a:lnTo>
                <a:lnTo>
                  <a:pt x="33888" y="41787"/>
                </a:lnTo>
                <a:lnTo>
                  <a:pt x="35971" y="43083"/>
                </a:lnTo>
                <a:lnTo>
                  <a:pt x="42371" y="45162"/>
                </a:lnTo>
                <a:lnTo>
                  <a:pt x="44166" y="44062"/>
                </a:lnTo>
                <a:lnTo>
                  <a:pt x="46633" y="42059"/>
                </a:lnTo>
                <a:lnTo>
                  <a:pt x="49547" y="39454"/>
                </a:lnTo>
                <a:lnTo>
                  <a:pt x="52760" y="37717"/>
                </a:lnTo>
                <a:lnTo>
                  <a:pt x="56173" y="36559"/>
                </a:lnTo>
                <a:lnTo>
                  <a:pt x="66184" y="34379"/>
                </a:lnTo>
                <a:lnTo>
                  <a:pt x="67662" y="34334"/>
                </a:lnTo>
                <a:lnTo>
                  <a:pt x="72689" y="34284"/>
                </a:lnTo>
                <a:lnTo>
                  <a:pt x="74539" y="33000"/>
                </a:lnTo>
                <a:lnTo>
                  <a:pt x="75771" y="30875"/>
                </a:lnTo>
                <a:lnTo>
                  <a:pt x="76594" y="28188"/>
                </a:lnTo>
                <a:lnTo>
                  <a:pt x="78411" y="26396"/>
                </a:lnTo>
                <a:lnTo>
                  <a:pt x="80893" y="25202"/>
                </a:lnTo>
                <a:lnTo>
                  <a:pt x="83817" y="24406"/>
                </a:lnTo>
                <a:lnTo>
                  <a:pt x="85768" y="22605"/>
                </a:lnTo>
                <a:lnTo>
                  <a:pt x="87067" y="20135"/>
                </a:lnTo>
                <a:lnTo>
                  <a:pt x="87933" y="17217"/>
                </a:lnTo>
                <a:lnTo>
                  <a:pt x="87241" y="15273"/>
                </a:lnTo>
                <a:lnTo>
                  <a:pt x="85510" y="13976"/>
                </a:lnTo>
                <a:lnTo>
                  <a:pt x="83086" y="13112"/>
                </a:lnTo>
                <a:lnTo>
                  <a:pt x="81469" y="11266"/>
                </a:lnTo>
                <a:lnTo>
                  <a:pt x="80391" y="8765"/>
                </a:lnTo>
                <a:lnTo>
                  <a:pt x="79673" y="5828"/>
                </a:lnTo>
                <a:lnTo>
                  <a:pt x="77924" y="3870"/>
                </a:lnTo>
                <a:lnTo>
                  <a:pt x="75488" y="2564"/>
                </a:lnTo>
                <a:lnTo>
                  <a:pt x="68521" y="469"/>
                </a:lnTo>
                <a:lnTo>
                  <a:pt x="65410" y="297"/>
                </a:lnTo>
                <a:lnTo>
                  <a:pt x="55179" y="106"/>
                </a:lnTo>
                <a:lnTo>
                  <a:pt x="51435" y="1325"/>
                </a:lnTo>
                <a:lnTo>
                  <a:pt x="48939" y="3408"/>
                </a:lnTo>
                <a:lnTo>
                  <a:pt x="47274" y="6066"/>
                </a:lnTo>
                <a:lnTo>
                  <a:pt x="44895" y="7839"/>
                </a:lnTo>
                <a:lnTo>
                  <a:pt x="42039" y="9020"/>
                </a:lnTo>
                <a:lnTo>
                  <a:pt x="38865" y="9808"/>
                </a:lnTo>
                <a:lnTo>
                  <a:pt x="36749" y="11603"/>
                </a:lnTo>
                <a:lnTo>
                  <a:pt x="35338" y="14070"/>
                </a:lnTo>
                <a:lnTo>
                  <a:pt x="33074" y="21086"/>
                </a:lnTo>
                <a:lnTo>
                  <a:pt x="32888" y="22932"/>
                </a:lnTo>
                <a:lnTo>
                  <a:pt x="32764" y="25433"/>
                </a:lnTo>
                <a:lnTo>
                  <a:pt x="32682" y="28369"/>
                </a:lnTo>
                <a:lnTo>
                  <a:pt x="31356" y="30328"/>
                </a:lnTo>
                <a:lnTo>
                  <a:pt x="29204" y="31633"/>
                </a:lnTo>
                <a:lnTo>
                  <a:pt x="26498" y="32503"/>
                </a:lnTo>
                <a:lnTo>
                  <a:pt x="24694" y="34353"/>
                </a:lnTo>
                <a:lnTo>
                  <a:pt x="23491" y="36857"/>
                </a:lnTo>
                <a:lnTo>
                  <a:pt x="22689" y="39795"/>
                </a:lnTo>
                <a:lnTo>
                  <a:pt x="23426" y="44295"/>
                </a:lnTo>
                <a:lnTo>
                  <a:pt x="25186" y="49834"/>
                </a:lnTo>
                <a:lnTo>
                  <a:pt x="31068" y="64840"/>
                </a:lnTo>
                <a:lnTo>
                  <a:pt x="31551" y="67341"/>
                </a:lnTo>
                <a:lnTo>
                  <a:pt x="31873" y="70278"/>
                </a:lnTo>
                <a:lnTo>
                  <a:pt x="32087" y="73507"/>
                </a:lnTo>
                <a:lnTo>
                  <a:pt x="32231" y="76929"/>
                </a:lnTo>
                <a:lnTo>
                  <a:pt x="32390" y="84118"/>
                </a:lnTo>
                <a:lnTo>
                  <a:pt x="33702" y="86543"/>
                </a:lnTo>
                <a:lnTo>
                  <a:pt x="35847" y="88160"/>
                </a:lnTo>
                <a:lnTo>
                  <a:pt x="38547" y="89238"/>
                </a:lnTo>
                <a:lnTo>
                  <a:pt x="41616" y="89956"/>
                </a:lnTo>
                <a:lnTo>
                  <a:pt x="44933" y="90436"/>
                </a:lnTo>
                <a:lnTo>
                  <a:pt x="48414" y="90755"/>
                </a:lnTo>
                <a:lnTo>
                  <a:pt x="52005" y="90967"/>
                </a:lnTo>
                <a:lnTo>
                  <a:pt x="64606" y="91338"/>
                </a:lnTo>
                <a:lnTo>
                  <a:pt x="65340" y="90086"/>
                </a:lnTo>
                <a:lnTo>
                  <a:pt x="65829" y="87982"/>
                </a:lnTo>
                <a:lnTo>
                  <a:pt x="66155" y="85309"/>
                </a:lnTo>
                <a:lnTo>
                  <a:pt x="67642" y="83527"/>
                </a:lnTo>
                <a:lnTo>
                  <a:pt x="69904" y="82339"/>
                </a:lnTo>
                <a:lnTo>
                  <a:pt x="72681" y="81547"/>
                </a:lnTo>
                <a:lnTo>
                  <a:pt x="74533" y="79749"/>
                </a:lnTo>
                <a:lnTo>
                  <a:pt x="75768" y="77281"/>
                </a:lnTo>
                <a:lnTo>
                  <a:pt x="76590" y="74365"/>
                </a:lnTo>
                <a:lnTo>
                  <a:pt x="78408" y="72421"/>
                </a:lnTo>
                <a:lnTo>
                  <a:pt x="80892" y="71126"/>
                </a:lnTo>
                <a:lnTo>
                  <a:pt x="83817" y="70261"/>
                </a:lnTo>
                <a:lnTo>
                  <a:pt x="85767" y="68415"/>
                </a:lnTo>
                <a:lnTo>
                  <a:pt x="87066" y="65915"/>
                </a:lnTo>
                <a:lnTo>
                  <a:pt x="87933" y="62977"/>
                </a:lnTo>
                <a:lnTo>
                  <a:pt x="87240" y="58479"/>
                </a:lnTo>
                <a:lnTo>
                  <a:pt x="85510" y="52941"/>
                </a:lnTo>
                <a:lnTo>
                  <a:pt x="79673" y="37937"/>
                </a:lnTo>
                <a:lnTo>
                  <a:pt x="79194" y="35436"/>
                </a:lnTo>
                <a:lnTo>
                  <a:pt x="78875" y="32498"/>
                </a:lnTo>
                <a:lnTo>
                  <a:pt x="78363" y="24726"/>
                </a:lnTo>
                <a:lnTo>
                  <a:pt x="77050" y="24089"/>
                </a:lnTo>
                <a:lnTo>
                  <a:pt x="74906" y="23664"/>
                </a:lnTo>
                <a:lnTo>
                  <a:pt x="68406" y="22982"/>
                </a:lnTo>
                <a:lnTo>
                  <a:pt x="47265" y="22829"/>
                </a:lnTo>
                <a:lnTo>
                  <a:pt x="44888" y="24093"/>
                </a:lnTo>
                <a:lnTo>
                  <a:pt x="42034" y="26207"/>
                </a:lnTo>
                <a:lnTo>
                  <a:pt x="38862" y="28886"/>
                </a:lnTo>
                <a:lnTo>
                  <a:pt x="38016" y="33212"/>
                </a:lnTo>
                <a:lnTo>
                  <a:pt x="38723" y="38636"/>
                </a:lnTo>
                <a:lnTo>
                  <a:pt x="40464" y="44792"/>
                </a:lnTo>
                <a:lnTo>
                  <a:pt x="41625" y="50165"/>
                </a:lnTo>
                <a:lnTo>
                  <a:pt x="42399" y="55018"/>
                </a:lnTo>
                <a:lnTo>
                  <a:pt x="43641" y="65864"/>
                </a:lnTo>
                <a:lnTo>
                  <a:pt x="45013" y="68024"/>
                </a:lnTo>
                <a:lnTo>
                  <a:pt x="47197" y="70734"/>
                </a:lnTo>
                <a:lnTo>
                  <a:pt x="53761" y="78140"/>
                </a:lnTo>
                <a:lnTo>
                  <a:pt x="55570" y="78748"/>
                </a:lnTo>
                <a:lnTo>
                  <a:pt x="58045" y="79153"/>
                </a:lnTo>
                <a:lnTo>
                  <a:pt x="65076" y="79803"/>
                </a:lnTo>
                <a:lnTo>
                  <a:pt x="66923" y="79856"/>
                </a:lnTo>
                <a:lnTo>
                  <a:pt x="76496" y="79949"/>
                </a:lnTo>
                <a:lnTo>
                  <a:pt x="78346" y="78684"/>
                </a:lnTo>
                <a:lnTo>
                  <a:pt x="80850" y="76571"/>
                </a:lnTo>
                <a:lnTo>
                  <a:pt x="87924" y="70121"/>
                </a:lnTo>
                <a:lnTo>
                  <a:pt x="89775" y="69592"/>
                </a:lnTo>
                <a:lnTo>
                  <a:pt x="92279" y="69239"/>
                </a:lnTo>
                <a:lnTo>
                  <a:pt x="95218" y="69004"/>
                </a:lnTo>
                <a:lnTo>
                  <a:pt x="97178" y="67577"/>
                </a:lnTo>
                <a:lnTo>
                  <a:pt x="98484" y="65356"/>
                </a:lnTo>
                <a:lnTo>
                  <a:pt x="99354" y="62605"/>
                </a:lnTo>
                <a:lnTo>
                  <a:pt x="99936" y="59501"/>
                </a:lnTo>
                <a:lnTo>
                  <a:pt x="100323" y="56162"/>
                </a:lnTo>
                <a:lnTo>
                  <a:pt x="100943" y="47745"/>
                </a:lnTo>
                <a:lnTo>
                  <a:pt x="101029" y="43208"/>
                </a:lnTo>
                <a:lnTo>
                  <a:pt x="101092" y="18859"/>
                </a:lnTo>
                <a:lnTo>
                  <a:pt x="99824" y="16367"/>
                </a:lnTo>
                <a:lnTo>
                  <a:pt x="97708" y="14706"/>
                </a:lnTo>
                <a:lnTo>
                  <a:pt x="95028" y="13598"/>
                </a:lnTo>
                <a:lnTo>
                  <a:pt x="91970" y="11590"/>
                </a:lnTo>
                <a:lnTo>
                  <a:pt x="88663" y="8981"/>
                </a:lnTo>
                <a:lnTo>
                  <a:pt x="80296" y="1736"/>
                </a:lnTo>
                <a:lnTo>
                  <a:pt x="78339" y="1142"/>
                </a:lnTo>
                <a:lnTo>
                  <a:pt x="75765" y="746"/>
                </a:lnTo>
                <a:lnTo>
                  <a:pt x="68576" y="110"/>
                </a:lnTo>
                <a:lnTo>
                  <a:pt x="66716" y="58"/>
                </a:lnTo>
                <a:lnTo>
                  <a:pt x="61263" y="0"/>
                </a:lnTo>
                <a:lnTo>
                  <a:pt x="58031" y="1254"/>
                </a:lnTo>
                <a:lnTo>
                  <a:pt x="54606" y="3361"/>
                </a:lnTo>
                <a:lnTo>
                  <a:pt x="46052" y="9799"/>
                </a:lnTo>
                <a:lnTo>
                  <a:pt x="44080" y="11597"/>
                </a:lnTo>
                <a:lnTo>
                  <a:pt x="38503" y="16982"/>
                </a:lnTo>
                <a:lnTo>
                  <a:pt x="36508" y="20195"/>
                </a:lnTo>
                <a:lnTo>
                  <a:pt x="35177" y="23608"/>
                </a:lnTo>
                <a:lnTo>
                  <a:pt x="34290" y="27153"/>
                </a:lnTo>
                <a:lnTo>
                  <a:pt x="32428" y="30787"/>
                </a:lnTo>
                <a:lnTo>
                  <a:pt x="29918" y="34479"/>
                </a:lnTo>
                <a:lnTo>
                  <a:pt x="26974" y="38211"/>
                </a:lnTo>
                <a:lnTo>
                  <a:pt x="23742" y="41968"/>
                </a:lnTo>
                <a:lnTo>
                  <a:pt x="20317" y="45743"/>
                </a:lnTo>
                <a:lnTo>
                  <a:pt x="16763" y="49530"/>
                </a:lnTo>
                <a:lnTo>
                  <a:pt x="14395" y="53324"/>
                </a:lnTo>
                <a:lnTo>
                  <a:pt x="12816" y="57124"/>
                </a:lnTo>
                <a:lnTo>
                  <a:pt x="11763" y="60927"/>
                </a:lnTo>
                <a:lnTo>
                  <a:pt x="9790" y="64733"/>
                </a:lnTo>
                <a:lnTo>
                  <a:pt x="7206" y="68540"/>
                </a:lnTo>
                <a:lnTo>
                  <a:pt x="4213" y="72348"/>
                </a:lnTo>
                <a:lnTo>
                  <a:pt x="2218" y="76156"/>
                </a:lnTo>
                <a:lnTo>
                  <a:pt x="888" y="79965"/>
                </a:lnTo>
                <a:lnTo>
                  <a:pt x="0" y="83774"/>
                </a:lnTo>
                <a:lnTo>
                  <a:pt x="678" y="87584"/>
                </a:lnTo>
                <a:lnTo>
                  <a:pt x="2401" y="91394"/>
                </a:lnTo>
                <a:lnTo>
                  <a:pt x="4820" y="95204"/>
                </a:lnTo>
                <a:lnTo>
                  <a:pt x="7703" y="99013"/>
                </a:lnTo>
                <a:lnTo>
                  <a:pt x="10893" y="102824"/>
                </a:lnTo>
                <a:lnTo>
                  <a:pt x="19073" y="111996"/>
                </a:lnTo>
                <a:lnTo>
                  <a:pt x="21014" y="112748"/>
                </a:lnTo>
                <a:lnTo>
                  <a:pt x="23578" y="113250"/>
                </a:lnTo>
                <a:lnTo>
                  <a:pt x="26557" y="113584"/>
                </a:lnTo>
                <a:lnTo>
                  <a:pt x="28544" y="112537"/>
                </a:lnTo>
                <a:lnTo>
                  <a:pt x="29868" y="110570"/>
                </a:lnTo>
                <a:lnTo>
                  <a:pt x="30751" y="107988"/>
                </a:lnTo>
                <a:lnTo>
                  <a:pt x="32609" y="106266"/>
                </a:lnTo>
                <a:lnTo>
                  <a:pt x="35119" y="105118"/>
                </a:lnTo>
                <a:lnTo>
                  <a:pt x="38061" y="104353"/>
                </a:lnTo>
                <a:lnTo>
                  <a:pt x="41293" y="103843"/>
                </a:lnTo>
                <a:lnTo>
                  <a:pt x="44717" y="103503"/>
                </a:lnTo>
                <a:lnTo>
                  <a:pt x="48271" y="103277"/>
                </a:lnTo>
                <a:lnTo>
                  <a:pt x="51909" y="101856"/>
                </a:lnTo>
                <a:lnTo>
                  <a:pt x="55605" y="99638"/>
                </a:lnTo>
                <a:lnTo>
                  <a:pt x="59338" y="96890"/>
                </a:lnTo>
                <a:lnTo>
                  <a:pt x="63098" y="93788"/>
                </a:lnTo>
                <a:lnTo>
                  <a:pt x="66874" y="90450"/>
                </a:lnTo>
                <a:lnTo>
                  <a:pt x="75992" y="82035"/>
                </a:lnTo>
                <a:lnTo>
                  <a:pt x="83640" y="74509"/>
                </a:lnTo>
                <a:lnTo>
                  <a:pt x="86919" y="72517"/>
                </a:lnTo>
                <a:lnTo>
                  <a:pt x="90374" y="71190"/>
                </a:lnTo>
                <a:lnTo>
                  <a:pt x="93949" y="70304"/>
                </a:lnTo>
                <a:lnTo>
                  <a:pt x="96331" y="68444"/>
                </a:lnTo>
                <a:lnTo>
                  <a:pt x="97920" y="65934"/>
                </a:lnTo>
                <a:lnTo>
                  <a:pt x="98978" y="62990"/>
                </a:lnTo>
                <a:lnTo>
                  <a:pt x="99685" y="59758"/>
                </a:lnTo>
                <a:lnTo>
                  <a:pt x="100155" y="56333"/>
                </a:lnTo>
                <a:lnTo>
                  <a:pt x="100469" y="52780"/>
                </a:lnTo>
                <a:lnTo>
                  <a:pt x="100678" y="47871"/>
                </a:lnTo>
                <a:lnTo>
                  <a:pt x="100910" y="35644"/>
                </a:lnTo>
                <a:lnTo>
                  <a:pt x="99702" y="31367"/>
                </a:lnTo>
                <a:lnTo>
                  <a:pt x="97627" y="28516"/>
                </a:lnTo>
                <a:lnTo>
                  <a:pt x="91239" y="23940"/>
                </a:lnTo>
                <a:lnTo>
                  <a:pt x="89445" y="22294"/>
                </a:lnTo>
                <a:lnTo>
                  <a:pt x="84065" y="17080"/>
                </a:lnTo>
                <a:lnTo>
                  <a:pt x="80852" y="15181"/>
                </a:lnTo>
                <a:lnTo>
                  <a:pt x="77440" y="13915"/>
                </a:lnTo>
                <a:lnTo>
                  <a:pt x="69957" y="12134"/>
                </a:lnTo>
                <a:lnTo>
                  <a:pt x="43946" y="113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7"/>
          <p:cNvSpPr/>
          <p:nvPr/>
        </p:nvSpPr>
        <p:spPr>
          <a:xfrm>
            <a:off x="548810" y="3888854"/>
            <a:ext cx="3394530" cy="785857"/>
          </a:xfrm>
          <a:custGeom>
            <a:avLst/>
            <a:gdLst/>
            <a:ahLst/>
            <a:cxnLst/>
            <a:rect l="0" t="0" r="0" b="0"/>
            <a:pathLst>
              <a:path w="3394530" h="785857">
                <a:moveTo>
                  <a:pt x="434170" y="545985"/>
                </a:moveTo>
                <a:lnTo>
                  <a:pt x="414487" y="536144"/>
                </a:lnTo>
                <a:lnTo>
                  <a:pt x="409335" y="535262"/>
                </a:lnTo>
                <a:lnTo>
                  <a:pt x="406183" y="535026"/>
                </a:lnTo>
                <a:lnTo>
                  <a:pt x="404082" y="536139"/>
                </a:lnTo>
                <a:lnTo>
                  <a:pt x="402681" y="538151"/>
                </a:lnTo>
                <a:lnTo>
                  <a:pt x="401747" y="540763"/>
                </a:lnTo>
                <a:lnTo>
                  <a:pt x="402395" y="542503"/>
                </a:lnTo>
                <a:lnTo>
                  <a:pt x="404096" y="543664"/>
                </a:lnTo>
                <a:lnTo>
                  <a:pt x="409374" y="544954"/>
                </a:lnTo>
                <a:lnTo>
                  <a:pt x="510160" y="555027"/>
                </a:lnTo>
                <a:lnTo>
                  <a:pt x="546683" y="555084"/>
                </a:lnTo>
                <a:lnTo>
                  <a:pt x="639914" y="546415"/>
                </a:lnTo>
                <a:lnTo>
                  <a:pt x="744081" y="530114"/>
                </a:lnTo>
                <a:lnTo>
                  <a:pt x="836006" y="520659"/>
                </a:lnTo>
                <a:lnTo>
                  <a:pt x="940429" y="511606"/>
                </a:lnTo>
                <a:lnTo>
                  <a:pt x="1043629" y="501428"/>
                </a:lnTo>
                <a:lnTo>
                  <a:pt x="1129327" y="500419"/>
                </a:lnTo>
                <a:lnTo>
                  <a:pt x="1360137" y="500279"/>
                </a:lnTo>
                <a:lnTo>
                  <a:pt x="1481848" y="510108"/>
                </a:lnTo>
                <a:lnTo>
                  <a:pt x="1581660" y="514873"/>
                </a:lnTo>
                <a:lnTo>
                  <a:pt x="1681773" y="521495"/>
                </a:lnTo>
                <a:lnTo>
                  <a:pt x="1770317" y="524073"/>
                </a:lnTo>
                <a:lnTo>
                  <a:pt x="1872876" y="532155"/>
                </a:lnTo>
                <a:lnTo>
                  <a:pt x="1971703" y="541323"/>
                </a:lnTo>
                <a:lnTo>
                  <a:pt x="2064560" y="545064"/>
                </a:lnTo>
                <a:lnTo>
                  <a:pt x="2162100" y="547134"/>
                </a:lnTo>
                <a:lnTo>
                  <a:pt x="2244503" y="555008"/>
                </a:lnTo>
                <a:lnTo>
                  <a:pt x="2318262" y="558886"/>
                </a:lnTo>
                <a:lnTo>
                  <a:pt x="2435710" y="569076"/>
                </a:lnTo>
                <a:lnTo>
                  <a:pt x="2518390" y="578684"/>
                </a:lnTo>
                <a:lnTo>
                  <a:pt x="2622995" y="589991"/>
                </a:lnTo>
                <a:lnTo>
                  <a:pt x="2719069" y="597547"/>
                </a:lnTo>
                <a:lnTo>
                  <a:pt x="2819347" y="602645"/>
                </a:lnTo>
                <a:lnTo>
                  <a:pt x="2970025" y="603093"/>
                </a:lnTo>
                <a:lnTo>
                  <a:pt x="3067387" y="590222"/>
                </a:lnTo>
                <a:lnTo>
                  <a:pt x="3173066" y="563202"/>
                </a:lnTo>
                <a:lnTo>
                  <a:pt x="3218853" y="555172"/>
                </a:lnTo>
                <a:lnTo>
                  <a:pt x="3286023" y="530614"/>
                </a:lnTo>
                <a:lnTo>
                  <a:pt x="3328378" y="507141"/>
                </a:lnTo>
                <a:lnTo>
                  <a:pt x="3356874" y="488192"/>
                </a:lnTo>
                <a:lnTo>
                  <a:pt x="3371873" y="472039"/>
                </a:lnTo>
                <a:lnTo>
                  <a:pt x="3384465" y="454701"/>
                </a:lnTo>
                <a:lnTo>
                  <a:pt x="3390062" y="442761"/>
                </a:lnTo>
                <a:lnTo>
                  <a:pt x="3392550" y="423061"/>
                </a:lnTo>
                <a:lnTo>
                  <a:pt x="3393655" y="399912"/>
                </a:lnTo>
                <a:lnTo>
                  <a:pt x="3394147" y="381157"/>
                </a:lnTo>
                <a:lnTo>
                  <a:pt x="3394505" y="332872"/>
                </a:lnTo>
                <a:lnTo>
                  <a:pt x="3394529" y="297703"/>
                </a:lnTo>
                <a:lnTo>
                  <a:pt x="3393263" y="283944"/>
                </a:lnTo>
                <a:lnTo>
                  <a:pt x="3391148" y="269691"/>
                </a:lnTo>
                <a:lnTo>
                  <a:pt x="3388469" y="255109"/>
                </a:lnTo>
                <a:lnTo>
                  <a:pt x="3382105" y="232134"/>
                </a:lnTo>
                <a:lnTo>
                  <a:pt x="3375043" y="213456"/>
                </a:lnTo>
                <a:lnTo>
                  <a:pt x="3363927" y="189931"/>
                </a:lnTo>
                <a:lnTo>
                  <a:pt x="3351320" y="171812"/>
                </a:lnTo>
                <a:lnTo>
                  <a:pt x="3338924" y="153626"/>
                </a:lnTo>
                <a:lnTo>
                  <a:pt x="3324948" y="136230"/>
                </a:lnTo>
                <a:lnTo>
                  <a:pt x="3310270" y="121302"/>
                </a:lnTo>
                <a:lnTo>
                  <a:pt x="3280151" y="101370"/>
                </a:lnTo>
                <a:lnTo>
                  <a:pt x="3272561" y="97175"/>
                </a:lnTo>
                <a:lnTo>
                  <a:pt x="3191303" y="73613"/>
                </a:lnTo>
                <a:lnTo>
                  <a:pt x="3104794" y="57179"/>
                </a:lnTo>
                <a:lnTo>
                  <a:pt x="3065273" y="51904"/>
                </a:lnTo>
                <a:lnTo>
                  <a:pt x="3026045" y="45684"/>
                </a:lnTo>
                <a:lnTo>
                  <a:pt x="2926940" y="39909"/>
                </a:lnTo>
                <a:lnTo>
                  <a:pt x="2829996" y="32725"/>
                </a:lnTo>
                <a:lnTo>
                  <a:pt x="2735686" y="30461"/>
                </a:lnTo>
                <a:lnTo>
                  <a:pt x="2629789" y="21273"/>
                </a:lnTo>
                <a:lnTo>
                  <a:pt x="2274884" y="20209"/>
                </a:lnTo>
                <a:lnTo>
                  <a:pt x="2175624" y="26274"/>
                </a:lnTo>
                <a:lnTo>
                  <a:pt x="2094144" y="30047"/>
                </a:lnTo>
                <a:lnTo>
                  <a:pt x="1993378" y="31165"/>
                </a:lnTo>
                <a:lnTo>
                  <a:pt x="1905384" y="37564"/>
                </a:lnTo>
                <a:lnTo>
                  <a:pt x="1816509" y="34123"/>
                </a:lnTo>
                <a:lnTo>
                  <a:pt x="1718550" y="31963"/>
                </a:lnTo>
                <a:lnTo>
                  <a:pt x="1629321" y="30430"/>
                </a:lnTo>
                <a:lnTo>
                  <a:pt x="1543198" y="25596"/>
                </a:lnTo>
                <a:lnTo>
                  <a:pt x="1417589" y="13415"/>
                </a:lnTo>
                <a:lnTo>
                  <a:pt x="1320054" y="8880"/>
                </a:lnTo>
                <a:lnTo>
                  <a:pt x="1226991" y="0"/>
                </a:lnTo>
                <a:lnTo>
                  <a:pt x="1123188" y="3938"/>
                </a:lnTo>
                <a:lnTo>
                  <a:pt x="1017649" y="8139"/>
                </a:lnTo>
                <a:lnTo>
                  <a:pt x="963499" y="11973"/>
                </a:lnTo>
                <a:lnTo>
                  <a:pt x="843636" y="25791"/>
                </a:lnTo>
                <a:lnTo>
                  <a:pt x="738783" y="37639"/>
                </a:lnTo>
                <a:lnTo>
                  <a:pt x="647615" y="52888"/>
                </a:lnTo>
                <a:lnTo>
                  <a:pt x="542106" y="77215"/>
                </a:lnTo>
                <a:lnTo>
                  <a:pt x="447485" y="104017"/>
                </a:lnTo>
                <a:lnTo>
                  <a:pt x="377185" y="126885"/>
                </a:lnTo>
                <a:lnTo>
                  <a:pt x="324575" y="150451"/>
                </a:lnTo>
                <a:lnTo>
                  <a:pt x="278931" y="169428"/>
                </a:lnTo>
                <a:lnTo>
                  <a:pt x="243254" y="188973"/>
                </a:lnTo>
                <a:lnTo>
                  <a:pt x="205808" y="210783"/>
                </a:lnTo>
                <a:lnTo>
                  <a:pt x="164577" y="231472"/>
                </a:lnTo>
                <a:lnTo>
                  <a:pt x="135709" y="253124"/>
                </a:lnTo>
                <a:lnTo>
                  <a:pt x="111069" y="275626"/>
                </a:lnTo>
                <a:lnTo>
                  <a:pt x="88952" y="298380"/>
                </a:lnTo>
                <a:lnTo>
                  <a:pt x="72521" y="321209"/>
                </a:lnTo>
                <a:lnTo>
                  <a:pt x="53400" y="345329"/>
                </a:lnTo>
                <a:lnTo>
                  <a:pt x="43535" y="365365"/>
                </a:lnTo>
                <a:lnTo>
                  <a:pt x="31531" y="383583"/>
                </a:lnTo>
                <a:lnTo>
                  <a:pt x="24774" y="391997"/>
                </a:lnTo>
                <a:lnTo>
                  <a:pt x="20269" y="401417"/>
                </a:lnTo>
                <a:lnTo>
                  <a:pt x="15264" y="422043"/>
                </a:lnTo>
                <a:lnTo>
                  <a:pt x="9653" y="443910"/>
                </a:lnTo>
                <a:lnTo>
                  <a:pt x="4195" y="465058"/>
                </a:lnTo>
                <a:lnTo>
                  <a:pt x="1770" y="482925"/>
                </a:lnTo>
                <a:lnTo>
                  <a:pt x="692" y="502719"/>
                </a:lnTo>
                <a:lnTo>
                  <a:pt x="213" y="525486"/>
                </a:lnTo>
                <a:lnTo>
                  <a:pt x="0" y="552538"/>
                </a:lnTo>
                <a:lnTo>
                  <a:pt x="1213" y="565594"/>
                </a:lnTo>
                <a:lnTo>
                  <a:pt x="3292" y="578107"/>
                </a:lnTo>
                <a:lnTo>
                  <a:pt x="7718" y="600902"/>
                </a:lnTo>
                <a:lnTo>
                  <a:pt x="9686" y="619499"/>
                </a:lnTo>
                <a:lnTo>
                  <a:pt x="13947" y="639618"/>
                </a:lnTo>
                <a:lnTo>
                  <a:pt x="20074" y="659990"/>
                </a:lnTo>
                <a:lnTo>
                  <a:pt x="27030" y="677511"/>
                </a:lnTo>
                <a:lnTo>
                  <a:pt x="38087" y="701655"/>
                </a:lnTo>
                <a:lnTo>
                  <a:pt x="52393" y="720582"/>
                </a:lnTo>
                <a:lnTo>
                  <a:pt x="68911" y="739154"/>
                </a:lnTo>
                <a:lnTo>
                  <a:pt x="86620" y="756750"/>
                </a:lnTo>
                <a:lnTo>
                  <a:pt x="100210" y="765812"/>
                </a:lnTo>
                <a:lnTo>
                  <a:pt x="114716" y="770686"/>
                </a:lnTo>
                <a:lnTo>
                  <a:pt x="129630" y="774123"/>
                </a:lnTo>
                <a:lnTo>
                  <a:pt x="153577" y="781927"/>
                </a:lnTo>
                <a:lnTo>
                  <a:pt x="242355" y="785856"/>
                </a:lnTo>
                <a:lnTo>
                  <a:pt x="266792" y="782558"/>
                </a:lnTo>
                <a:lnTo>
                  <a:pt x="294830" y="776948"/>
                </a:lnTo>
                <a:lnTo>
                  <a:pt x="345925" y="771406"/>
                </a:lnTo>
                <a:lnTo>
                  <a:pt x="422740" y="751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68"/>
          <p:cNvSpPr/>
          <p:nvPr/>
        </p:nvSpPr>
        <p:spPr>
          <a:xfrm>
            <a:off x="982980" y="464057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3851909" y="4389119"/>
            <a:ext cx="2783725" cy="1735842"/>
          </a:xfrm>
          <a:custGeom>
            <a:avLst/>
            <a:gdLst/>
            <a:ahLst/>
            <a:cxnLst/>
            <a:rect l="0" t="0" r="0" b="0"/>
            <a:pathLst>
              <a:path w="2783725" h="1735842">
                <a:moveTo>
                  <a:pt x="0" y="0"/>
                </a:moveTo>
                <a:lnTo>
                  <a:pt x="31819" y="0"/>
                </a:lnTo>
                <a:lnTo>
                  <a:pt x="37722" y="1270"/>
                </a:lnTo>
                <a:lnTo>
                  <a:pt x="56323" y="9047"/>
                </a:lnTo>
                <a:lnTo>
                  <a:pt x="60409" y="9841"/>
                </a:lnTo>
                <a:lnTo>
                  <a:pt x="68335" y="14111"/>
                </a:lnTo>
                <a:lnTo>
                  <a:pt x="72227" y="17027"/>
                </a:lnTo>
                <a:lnTo>
                  <a:pt x="79938" y="27041"/>
                </a:lnTo>
                <a:lnTo>
                  <a:pt x="111911" y="77994"/>
                </a:lnTo>
                <a:lnTo>
                  <a:pt x="116518" y="86286"/>
                </a:lnTo>
                <a:lnTo>
                  <a:pt x="129069" y="128295"/>
                </a:lnTo>
                <a:lnTo>
                  <a:pt x="143417" y="181129"/>
                </a:lnTo>
                <a:lnTo>
                  <a:pt x="148328" y="224271"/>
                </a:lnTo>
                <a:lnTo>
                  <a:pt x="153977" y="276207"/>
                </a:lnTo>
                <a:lnTo>
                  <a:pt x="157335" y="317069"/>
                </a:lnTo>
                <a:lnTo>
                  <a:pt x="162611" y="361493"/>
                </a:lnTo>
                <a:lnTo>
                  <a:pt x="168832" y="398786"/>
                </a:lnTo>
                <a:lnTo>
                  <a:pt x="170933" y="451588"/>
                </a:lnTo>
                <a:lnTo>
                  <a:pt x="177365" y="495895"/>
                </a:lnTo>
                <a:lnTo>
                  <a:pt x="190916" y="548523"/>
                </a:lnTo>
                <a:lnTo>
                  <a:pt x="200784" y="590375"/>
                </a:lnTo>
                <a:lnTo>
                  <a:pt x="208148" y="642680"/>
                </a:lnTo>
                <a:lnTo>
                  <a:pt x="218241" y="680606"/>
                </a:lnTo>
                <a:lnTo>
                  <a:pt x="248673" y="771609"/>
                </a:lnTo>
                <a:lnTo>
                  <a:pt x="262075" y="815801"/>
                </a:lnTo>
                <a:lnTo>
                  <a:pt x="282828" y="869240"/>
                </a:lnTo>
                <a:lnTo>
                  <a:pt x="311131" y="935451"/>
                </a:lnTo>
                <a:lnTo>
                  <a:pt x="329204" y="975403"/>
                </a:lnTo>
                <a:lnTo>
                  <a:pt x="353659" y="1023069"/>
                </a:lnTo>
                <a:lnTo>
                  <a:pt x="373082" y="1055407"/>
                </a:lnTo>
                <a:lnTo>
                  <a:pt x="402881" y="1103647"/>
                </a:lnTo>
                <a:lnTo>
                  <a:pt x="427132" y="1145407"/>
                </a:lnTo>
                <a:lnTo>
                  <a:pt x="455065" y="1194090"/>
                </a:lnTo>
                <a:lnTo>
                  <a:pt x="486201" y="1236031"/>
                </a:lnTo>
                <a:lnTo>
                  <a:pt x="520827" y="1280632"/>
                </a:lnTo>
                <a:lnTo>
                  <a:pt x="541359" y="1309580"/>
                </a:lnTo>
                <a:lnTo>
                  <a:pt x="592546" y="1362595"/>
                </a:lnTo>
                <a:lnTo>
                  <a:pt x="626574" y="1398078"/>
                </a:lnTo>
                <a:lnTo>
                  <a:pt x="688265" y="1451948"/>
                </a:lnTo>
                <a:lnTo>
                  <a:pt x="738542" y="1493671"/>
                </a:lnTo>
                <a:lnTo>
                  <a:pt x="795408" y="1538579"/>
                </a:lnTo>
                <a:lnTo>
                  <a:pt x="860134" y="1587887"/>
                </a:lnTo>
                <a:lnTo>
                  <a:pt x="940525" y="1636758"/>
                </a:lnTo>
                <a:lnTo>
                  <a:pt x="1008038" y="1674590"/>
                </a:lnTo>
                <a:lnTo>
                  <a:pt x="1094685" y="1701828"/>
                </a:lnTo>
                <a:lnTo>
                  <a:pt x="1163796" y="1718065"/>
                </a:lnTo>
                <a:lnTo>
                  <a:pt x="1243989" y="1729667"/>
                </a:lnTo>
                <a:lnTo>
                  <a:pt x="1329131" y="1735841"/>
                </a:lnTo>
                <a:lnTo>
                  <a:pt x="1405780" y="1733674"/>
                </a:lnTo>
                <a:lnTo>
                  <a:pt x="1492001" y="1717825"/>
                </a:lnTo>
                <a:lnTo>
                  <a:pt x="1575588" y="1699196"/>
                </a:lnTo>
                <a:lnTo>
                  <a:pt x="1648867" y="1674882"/>
                </a:lnTo>
                <a:lnTo>
                  <a:pt x="1730511" y="1638847"/>
                </a:lnTo>
                <a:lnTo>
                  <a:pt x="1805181" y="1601492"/>
                </a:lnTo>
                <a:lnTo>
                  <a:pt x="1891965" y="1551075"/>
                </a:lnTo>
                <a:lnTo>
                  <a:pt x="2036305" y="1454408"/>
                </a:lnTo>
                <a:lnTo>
                  <a:pt x="2096284" y="1410944"/>
                </a:lnTo>
                <a:lnTo>
                  <a:pt x="2144532" y="1373847"/>
                </a:lnTo>
                <a:lnTo>
                  <a:pt x="2234206" y="1309330"/>
                </a:lnTo>
                <a:lnTo>
                  <a:pt x="2299758" y="1261557"/>
                </a:lnTo>
                <a:lnTo>
                  <a:pt x="2362828" y="1211954"/>
                </a:lnTo>
                <a:lnTo>
                  <a:pt x="2429362" y="1158490"/>
                </a:lnTo>
                <a:lnTo>
                  <a:pt x="2457923" y="1134254"/>
                </a:lnTo>
                <a:lnTo>
                  <a:pt x="2524433" y="1085375"/>
                </a:lnTo>
                <a:lnTo>
                  <a:pt x="2535057" y="1072516"/>
                </a:lnTo>
                <a:lnTo>
                  <a:pt x="2539669" y="1065531"/>
                </a:lnTo>
                <a:lnTo>
                  <a:pt x="2551565" y="1054383"/>
                </a:lnTo>
                <a:lnTo>
                  <a:pt x="2582412" y="1028948"/>
                </a:lnTo>
                <a:lnTo>
                  <a:pt x="2626352" y="986793"/>
                </a:lnTo>
                <a:lnTo>
                  <a:pt x="2653980" y="967741"/>
                </a:lnTo>
                <a:lnTo>
                  <a:pt x="2657051" y="963931"/>
                </a:lnTo>
                <a:lnTo>
                  <a:pt x="2659098" y="960121"/>
                </a:lnTo>
                <a:lnTo>
                  <a:pt x="2660461" y="956310"/>
                </a:lnTo>
                <a:lnTo>
                  <a:pt x="2665364" y="948690"/>
                </a:lnTo>
                <a:lnTo>
                  <a:pt x="2668450" y="944880"/>
                </a:lnTo>
                <a:lnTo>
                  <a:pt x="2671777" y="942340"/>
                </a:lnTo>
                <a:lnTo>
                  <a:pt x="2675265" y="940647"/>
                </a:lnTo>
                <a:lnTo>
                  <a:pt x="2678860" y="939518"/>
                </a:lnTo>
                <a:lnTo>
                  <a:pt x="2708812" y="914489"/>
                </a:lnTo>
                <a:lnTo>
                  <a:pt x="2691880" y="914403"/>
                </a:lnTo>
                <a:lnTo>
                  <a:pt x="2688667" y="913132"/>
                </a:lnTo>
                <a:lnTo>
                  <a:pt x="2676721" y="904560"/>
                </a:lnTo>
                <a:lnTo>
                  <a:pt x="2672167" y="903677"/>
                </a:lnTo>
                <a:lnTo>
                  <a:pt x="2669175" y="903441"/>
                </a:lnTo>
                <a:lnTo>
                  <a:pt x="2667180" y="902014"/>
                </a:lnTo>
                <a:lnTo>
                  <a:pt x="2665851" y="899793"/>
                </a:lnTo>
                <a:lnTo>
                  <a:pt x="2664964" y="897042"/>
                </a:lnTo>
                <a:lnTo>
                  <a:pt x="2663103" y="895208"/>
                </a:lnTo>
                <a:lnTo>
                  <a:pt x="2660591" y="893986"/>
                </a:lnTo>
                <a:lnTo>
                  <a:pt x="2654416" y="892627"/>
                </a:lnTo>
                <a:lnTo>
                  <a:pt x="2642437" y="891683"/>
                </a:lnTo>
                <a:lnTo>
                  <a:pt x="2631621" y="883713"/>
                </a:lnTo>
                <a:lnTo>
                  <a:pt x="2624606" y="881712"/>
                </a:lnTo>
                <a:lnTo>
                  <a:pt x="2612295" y="880427"/>
                </a:lnTo>
                <a:lnTo>
                  <a:pt x="2612750" y="880321"/>
                </a:lnTo>
                <a:lnTo>
                  <a:pt x="2614323" y="880251"/>
                </a:lnTo>
                <a:lnTo>
                  <a:pt x="2615372" y="881474"/>
                </a:lnTo>
                <a:lnTo>
                  <a:pt x="2616072" y="883559"/>
                </a:lnTo>
                <a:lnTo>
                  <a:pt x="2617194" y="896032"/>
                </a:lnTo>
                <a:lnTo>
                  <a:pt x="2617389" y="906982"/>
                </a:lnTo>
                <a:lnTo>
                  <a:pt x="2618686" y="909455"/>
                </a:lnTo>
                <a:lnTo>
                  <a:pt x="2620821" y="911103"/>
                </a:lnTo>
                <a:lnTo>
                  <a:pt x="2623514" y="912202"/>
                </a:lnTo>
                <a:lnTo>
                  <a:pt x="2645508" y="938020"/>
                </a:lnTo>
                <a:lnTo>
                  <a:pt x="2655331" y="953685"/>
                </a:lnTo>
                <a:lnTo>
                  <a:pt x="2660968" y="964880"/>
                </a:lnTo>
                <a:lnTo>
                  <a:pt x="2667706" y="974089"/>
                </a:lnTo>
                <a:lnTo>
                  <a:pt x="2671281" y="977053"/>
                </a:lnTo>
                <a:lnTo>
                  <a:pt x="2674934" y="979029"/>
                </a:lnTo>
                <a:lnTo>
                  <a:pt x="2678639" y="980346"/>
                </a:lnTo>
                <a:lnTo>
                  <a:pt x="2681110" y="982494"/>
                </a:lnTo>
                <a:lnTo>
                  <a:pt x="2682757" y="985196"/>
                </a:lnTo>
                <a:lnTo>
                  <a:pt x="2683855" y="988267"/>
                </a:lnTo>
                <a:lnTo>
                  <a:pt x="2697536" y="1004726"/>
                </a:lnTo>
                <a:lnTo>
                  <a:pt x="2702597" y="1008908"/>
                </a:lnTo>
                <a:lnTo>
                  <a:pt x="2719885" y="1017806"/>
                </a:lnTo>
                <a:lnTo>
                  <a:pt x="2729955" y="1027015"/>
                </a:lnTo>
                <a:lnTo>
                  <a:pt x="2730560" y="1026307"/>
                </a:lnTo>
                <a:lnTo>
                  <a:pt x="2731233" y="1022133"/>
                </a:lnTo>
                <a:lnTo>
                  <a:pt x="2730141" y="1020512"/>
                </a:lnTo>
                <a:lnTo>
                  <a:pt x="2728145" y="1019432"/>
                </a:lnTo>
                <a:lnTo>
                  <a:pt x="2725543" y="1018711"/>
                </a:lnTo>
                <a:lnTo>
                  <a:pt x="2722539" y="1015691"/>
                </a:lnTo>
                <a:lnTo>
                  <a:pt x="2715814" y="1005562"/>
                </a:lnTo>
                <a:lnTo>
                  <a:pt x="2711979" y="995980"/>
                </a:lnTo>
                <a:lnTo>
                  <a:pt x="2710956" y="991647"/>
                </a:lnTo>
                <a:lnTo>
                  <a:pt x="2706433" y="983445"/>
                </a:lnTo>
                <a:lnTo>
                  <a:pt x="2663172" y="928217"/>
                </a:lnTo>
                <a:lnTo>
                  <a:pt x="2636519" y="899300"/>
                </a:lnTo>
                <a:lnTo>
                  <a:pt x="2632709" y="896714"/>
                </a:lnTo>
                <a:lnTo>
                  <a:pt x="2625090" y="893840"/>
                </a:lnTo>
                <a:lnTo>
                  <a:pt x="2622550" y="891804"/>
                </a:lnTo>
                <a:lnTo>
                  <a:pt x="2620857" y="889176"/>
                </a:lnTo>
                <a:lnTo>
                  <a:pt x="2618139" y="881901"/>
                </a:lnTo>
                <a:lnTo>
                  <a:pt x="2617668" y="874573"/>
                </a:lnTo>
                <a:lnTo>
                  <a:pt x="2616333" y="872609"/>
                </a:lnTo>
                <a:lnTo>
                  <a:pt x="2614172" y="871300"/>
                </a:lnTo>
                <a:lnTo>
                  <a:pt x="2611462" y="870426"/>
                </a:lnTo>
                <a:lnTo>
                  <a:pt x="2610925" y="869844"/>
                </a:lnTo>
                <a:lnTo>
                  <a:pt x="2611836" y="869456"/>
                </a:lnTo>
                <a:lnTo>
                  <a:pt x="2680605" y="868782"/>
                </a:lnTo>
                <a:lnTo>
                  <a:pt x="2769044" y="868694"/>
                </a:lnTo>
                <a:lnTo>
                  <a:pt x="2775670" y="869959"/>
                </a:lnTo>
                <a:lnTo>
                  <a:pt x="2780086" y="872073"/>
                </a:lnTo>
                <a:lnTo>
                  <a:pt x="2783031" y="874752"/>
                </a:lnTo>
                <a:lnTo>
                  <a:pt x="2783724" y="877808"/>
                </a:lnTo>
                <a:lnTo>
                  <a:pt x="2782917" y="881116"/>
                </a:lnTo>
                <a:lnTo>
                  <a:pt x="2781107" y="884590"/>
                </a:lnTo>
                <a:lnTo>
                  <a:pt x="2778632" y="886907"/>
                </a:lnTo>
                <a:lnTo>
                  <a:pt x="2775712" y="888452"/>
                </a:lnTo>
                <a:lnTo>
                  <a:pt x="2767967" y="890930"/>
                </a:lnTo>
                <a:lnTo>
                  <a:pt x="2760557" y="897427"/>
                </a:lnTo>
                <a:lnTo>
                  <a:pt x="2746676" y="917586"/>
                </a:lnTo>
                <a:lnTo>
                  <a:pt x="2742978" y="920334"/>
                </a:lnTo>
                <a:lnTo>
                  <a:pt x="2735482" y="924658"/>
                </a:lnTo>
                <a:lnTo>
                  <a:pt x="2727917" y="930812"/>
                </a:lnTo>
                <a:lnTo>
                  <a:pt x="2725391" y="934232"/>
                </a:lnTo>
                <a:lnTo>
                  <a:pt x="2722585" y="941418"/>
                </a:lnTo>
                <a:lnTo>
                  <a:pt x="2720538" y="957894"/>
                </a:lnTo>
                <a:lnTo>
                  <a:pt x="2719202" y="958636"/>
                </a:lnTo>
                <a:lnTo>
                  <a:pt x="2714331" y="959461"/>
                </a:lnTo>
                <a:lnTo>
                  <a:pt x="2712524" y="960950"/>
                </a:lnTo>
                <a:lnTo>
                  <a:pt x="2711320" y="963214"/>
                </a:lnTo>
                <a:lnTo>
                  <a:pt x="2710516" y="965993"/>
                </a:lnTo>
                <a:lnTo>
                  <a:pt x="2711251" y="967845"/>
                </a:lnTo>
                <a:lnTo>
                  <a:pt x="2713011" y="969081"/>
                </a:lnTo>
                <a:lnTo>
                  <a:pt x="2715454" y="969904"/>
                </a:lnTo>
                <a:lnTo>
                  <a:pt x="2717083" y="971723"/>
                </a:lnTo>
                <a:lnTo>
                  <a:pt x="2718169" y="974205"/>
                </a:lnTo>
                <a:lnTo>
                  <a:pt x="2720341" y="9829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6515100" y="5292089"/>
            <a:ext cx="102870" cy="22862"/>
          </a:xfrm>
          <a:custGeom>
            <a:avLst/>
            <a:gdLst/>
            <a:ahLst/>
            <a:cxnLst/>
            <a:rect l="0" t="0" r="0" b="0"/>
            <a:pathLst>
              <a:path w="102870" h="22862">
                <a:moveTo>
                  <a:pt x="0" y="22861"/>
                </a:moveTo>
                <a:lnTo>
                  <a:pt x="26868" y="22861"/>
                </a:lnTo>
                <a:lnTo>
                  <a:pt x="30612" y="21590"/>
                </a:lnTo>
                <a:lnTo>
                  <a:pt x="34377" y="19474"/>
                </a:lnTo>
                <a:lnTo>
                  <a:pt x="38158" y="16793"/>
                </a:lnTo>
                <a:lnTo>
                  <a:pt x="43219" y="13735"/>
                </a:lnTo>
                <a:lnTo>
                  <a:pt x="49132" y="10427"/>
                </a:lnTo>
                <a:lnTo>
                  <a:pt x="55615" y="6951"/>
                </a:lnTo>
                <a:lnTo>
                  <a:pt x="63746" y="4634"/>
                </a:lnTo>
                <a:lnTo>
                  <a:pt x="72977" y="3090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6835140" y="4229100"/>
            <a:ext cx="153735" cy="239818"/>
          </a:xfrm>
          <a:custGeom>
            <a:avLst/>
            <a:gdLst/>
            <a:ahLst/>
            <a:cxnLst/>
            <a:rect l="0" t="0" r="0" b="0"/>
            <a:pathLst>
              <a:path w="153735" h="239818">
                <a:moveTo>
                  <a:pt x="0" y="0"/>
                </a:moveTo>
                <a:lnTo>
                  <a:pt x="6068" y="12135"/>
                </a:lnTo>
                <a:lnTo>
                  <a:pt x="9125" y="19520"/>
                </a:lnTo>
                <a:lnTo>
                  <a:pt x="12433" y="28253"/>
                </a:lnTo>
                <a:lnTo>
                  <a:pt x="15908" y="37885"/>
                </a:lnTo>
                <a:lnTo>
                  <a:pt x="19495" y="46846"/>
                </a:lnTo>
                <a:lnTo>
                  <a:pt x="23156" y="55361"/>
                </a:lnTo>
                <a:lnTo>
                  <a:pt x="26867" y="63577"/>
                </a:lnTo>
                <a:lnTo>
                  <a:pt x="31881" y="72864"/>
                </a:lnTo>
                <a:lnTo>
                  <a:pt x="37764" y="82866"/>
                </a:lnTo>
                <a:lnTo>
                  <a:pt x="44226" y="93344"/>
                </a:lnTo>
                <a:lnTo>
                  <a:pt x="49804" y="102869"/>
                </a:lnTo>
                <a:lnTo>
                  <a:pt x="59388" y="120226"/>
                </a:lnTo>
                <a:lnTo>
                  <a:pt x="71924" y="144278"/>
                </a:lnTo>
                <a:lnTo>
                  <a:pt x="83681" y="167491"/>
                </a:lnTo>
                <a:lnTo>
                  <a:pt x="87538" y="173890"/>
                </a:lnTo>
                <a:lnTo>
                  <a:pt x="91378" y="179427"/>
                </a:lnTo>
                <a:lnTo>
                  <a:pt x="95209" y="184387"/>
                </a:lnTo>
                <a:lnTo>
                  <a:pt x="100302" y="190235"/>
                </a:lnTo>
                <a:lnTo>
                  <a:pt x="106238" y="196673"/>
                </a:lnTo>
                <a:lnTo>
                  <a:pt x="112735" y="203505"/>
                </a:lnTo>
                <a:lnTo>
                  <a:pt x="117066" y="209330"/>
                </a:lnTo>
                <a:lnTo>
                  <a:pt x="119954" y="214483"/>
                </a:lnTo>
                <a:lnTo>
                  <a:pt x="121879" y="219189"/>
                </a:lnTo>
                <a:lnTo>
                  <a:pt x="124432" y="223596"/>
                </a:lnTo>
                <a:lnTo>
                  <a:pt x="127405" y="227803"/>
                </a:lnTo>
                <a:lnTo>
                  <a:pt x="130657" y="231879"/>
                </a:lnTo>
                <a:lnTo>
                  <a:pt x="134094" y="234596"/>
                </a:lnTo>
                <a:lnTo>
                  <a:pt x="137656" y="236407"/>
                </a:lnTo>
                <a:lnTo>
                  <a:pt x="141300" y="237614"/>
                </a:lnTo>
                <a:lnTo>
                  <a:pt x="145000" y="238419"/>
                </a:lnTo>
                <a:lnTo>
                  <a:pt x="148736" y="238956"/>
                </a:lnTo>
                <a:lnTo>
                  <a:pt x="152497" y="239314"/>
                </a:lnTo>
                <a:lnTo>
                  <a:pt x="153734" y="239552"/>
                </a:lnTo>
                <a:lnTo>
                  <a:pt x="153290" y="239711"/>
                </a:lnTo>
                <a:lnTo>
                  <a:pt x="151723" y="239817"/>
                </a:lnTo>
                <a:lnTo>
                  <a:pt x="150679" y="238618"/>
                </a:lnTo>
                <a:lnTo>
                  <a:pt x="149983" y="236549"/>
                </a:lnTo>
                <a:lnTo>
                  <a:pt x="149518" y="233898"/>
                </a:lnTo>
                <a:lnTo>
                  <a:pt x="145616" y="227568"/>
                </a:lnTo>
                <a:lnTo>
                  <a:pt x="142797" y="224102"/>
                </a:lnTo>
                <a:lnTo>
                  <a:pt x="140917" y="220521"/>
                </a:lnTo>
                <a:lnTo>
                  <a:pt x="138830" y="213156"/>
                </a:lnTo>
                <a:lnTo>
                  <a:pt x="137003" y="209414"/>
                </a:lnTo>
                <a:lnTo>
                  <a:pt x="134515" y="205649"/>
                </a:lnTo>
                <a:lnTo>
                  <a:pt x="131587" y="201869"/>
                </a:lnTo>
                <a:lnTo>
                  <a:pt x="125825" y="191729"/>
                </a:lnTo>
                <a:lnTo>
                  <a:pt x="102051" y="146132"/>
                </a:lnTo>
                <a:lnTo>
                  <a:pt x="90652" y="123790"/>
                </a:lnTo>
                <a:lnTo>
                  <a:pt x="87105" y="115547"/>
                </a:lnTo>
                <a:lnTo>
                  <a:pt x="84739" y="108781"/>
                </a:lnTo>
                <a:lnTo>
                  <a:pt x="83163" y="103001"/>
                </a:lnTo>
                <a:lnTo>
                  <a:pt x="78024" y="86418"/>
                </a:lnTo>
                <a:lnTo>
                  <a:pt x="74876" y="76661"/>
                </a:lnTo>
                <a:lnTo>
                  <a:pt x="74048" y="66348"/>
                </a:lnTo>
                <a:lnTo>
                  <a:pt x="74765" y="55662"/>
                </a:lnTo>
                <a:lnTo>
                  <a:pt x="76513" y="44727"/>
                </a:lnTo>
                <a:lnTo>
                  <a:pt x="78948" y="36168"/>
                </a:lnTo>
                <a:lnTo>
                  <a:pt x="81842" y="29192"/>
                </a:lnTo>
                <a:lnTo>
                  <a:pt x="85042" y="23271"/>
                </a:lnTo>
                <a:lnTo>
                  <a:pt x="88444" y="18054"/>
                </a:lnTo>
                <a:lnTo>
                  <a:pt x="91982" y="13306"/>
                </a:lnTo>
                <a:lnTo>
                  <a:pt x="95612" y="8871"/>
                </a:lnTo>
                <a:lnTo>
                  <a:pt x="99301" y="5913"/>
                </a:lnTo>
                <a:lnTo>
                  <a:pt x="103031" y="3942"/>
                </a:lnTo>
                <a:lnTo>
                  <a:pt x="106787" y="2628"/>
                </a:lnTo>
                <a:lnTo>
                  <a:pt x="110561" y="1752"/>
                </a:lnTo>
                <a:lnTo>
                  <a:pt x="114348" y="1168"/>
                </a:lnTo>
                <a:lnTo>
                  <a:pt x="118141" y="778"/>
                </a:lnTo>
                <a:lnTo>
                  <a:pt x="121940" y="519"/>
                </a:lnTo>
                <a:lnTo>
                  <a:pt x="125743" y="34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7029613" y="4144112"/>
            <a:ext cx="171288" cy="187646"/>
          </a:xfrm>
          <a:custGeom>
            <a:avLst/>
            <a:gdLst/>
            <a:ahLst/>
            <a:cxnLst/>
            <a:rect l="0" t="0" r="0" b="0"/>
            <a:pathLst>
              <a:path w="171288" h="187646">
                <a:moveTo>
                  <a:pt x="34127" y="16408"/>
                </a:moveTo>
                <a:lnTo>
                  <a:pt x="21991" y="10340"/>
                </a:lnTo>
                <a:lnTo>
                  <a:pt x="18416" y="9822"/>
                </a:lnTo>
                <a:lnTo>
                  <a:pt x="16032" y="10747"/>
                </a:lnTo>
                <a:lnTo>
                  <a:pt x="12115" y="15162"/>
                </a:lnTo>
                <a:lnTo>
                  <a:pt x="6140" y="21357"/>
                </a:lnTo>
                <a:lnTo>
                  <a:pt x="4039" y="24787"/>
                </a:lnTo>
                <a:lnTo>
                  <a:pt x="2638" y="28344"/>
                </a:lnTo>
                <a:lnTo>
                  <a:pt x="1704" y="31985"/>
                </a:lnTo>
                <a:lnTo>
                  <a:pt x="1081" y="36953"/>
                </a:lnTo>
                <a:lnTo>
                  <a:pt x="667" y="42804"/>
                </a:lnTo>
                <a:lnTo>
                  <a:pt x="391" y="49245"/>
                </a:lnTo>
                <a:lnTo>
                  <a:pt x="0" y="82581"/>
                </a:lnTo>
                <a:lnTo>
                  <a:pt x="1215" y="93544"/>
                </a:lnTo>
                <a:lnTo>
                  <a:pt x="3296" y="103392"/>
                </a:lnTo>
                <a:lnTo>
                  <a:pt x="5952" y="112497"/>
                </a:lnTo>
                <a:lnTo>
                  <a:pt x="7724" y="119837"/>
                </a:lnTo>
                <a:lnTo>
                  <a:pt x="8905" y="126001"/>
                </a:lnTo>
                <a:lnTo>
                  <a:pt x="9692" y="131380"/>
                </a:lnTo>
                <a:lnTo>
                  <a:pt x="11487" y="137506"/>
                </a:lnTo>
                <a:lnTo>
                  <a:pt x="13953" y="144130"/>
                </a:lnTo>
                <a:lnTo>
                  <a:pt x="16868" y="151085"/>
                </a:lnTo>
                <a:lnTo>
                  <a:pt x="18811" y="156993"/>
                </a:lnTo>
                <a:lnTo>
                  <a:pt x="20106" y="162201"/>
                </a:lnTo>
                <a:lnTo>
                  <a:pt x="20970" y="166943"/>
                </a:lnTo>
                <a:lnTo>
                  <a:pt x="24085" y="171374"/>
                </a:lnTo>
                <a:lnTo>
                  <a:pt x="28702" y="175599"/>
                </a:lnTo>
                <a:lnTo>
                  <a:pt x="34320" y="179685"/>
                </a:lnTo>
                <a:lnTo>
                  <a:pt x="39336" y="182409"/>
                </a:lnTo>
                <a:lnTo>
                  <a:pt x="43949" y="184225"/>
                </a:lnTo>
                <a:lnTo>
                  <a:pt x="54411" y="187140"/>
                </a:lnTo>
                <a:lnTo>
                  <a:pt x="59229" y="187539"/>
                </a:lnTo>
                <a:lnTo>
                  <a:pt x="62292" y="187645"/>
                </a:lnTo>
                <a:lnTo>
                  <a:pt x="65603" y="186446"/>
                </a:lnTo>
                <a:lnTo>
                  <a:pt x="69081" y="184376"/>
                </a:lnTo>
                <a:lnTo>
                  <a:pt x="72669" y="181727"/>
                </a:lnTo>
                <a:lnTo>
                  <a:pt x="76332" y="179960"/>
                </a:lnTo>
                <a:lnTo>
                  <a:pt x="80043" y="178783"/>
                </a:lnTo>
                <a:lnTo>
                  <a:pt x="83787" y="177997"/>
                </a:lnTo>
                <a:lnTo>
                  <a:pt x="86284" y="176204"/>
                </a:lnTo>
                <a:lnTo>
                  <a:pt x="87948" y="173739"/>
                </a:lnTo>
                <a:lnTo>
                  <a:pt x="89058" y="170825"/>
                </a:lnTo>
                <a:lnTo>
                  <a:pt x="89798" y="167612"/>
                </a:lnTo>
                <a:lnTo>
                  <a:pt x="90291" y="164201"/>
                </a:lnTo>
                <a:lnTo>
                  <a:pt x="91082" y="155668"/>
                </a:lnTo>
                <a:lnTo>
                  <a:pt x="91219" y="135986"/>
                </a:lnTo>
                <a:lnTo>
                  <a:pt x="89968" y="127877"/>
                </a:lnTo>
                <a:lnTo>
                  <a:pt x="87864" y="119930"/>
                </a:lnTo>
                <a:lnTo>
                  <a:pt x="85192" y="112093"/>
                </a:lnTo>
                <a:lnTo>
                  <a:pt x="83410" y="105597"/>
                </a:lnTo>
                <a:lnTo>
                  <a:pt x="82223" y="99998"/>
                </a:lnTo>
                <a:lnTo>
                  <a:pt x="81430" y="94994"/>
                </a:lnTo>
                <a:lnTo>
                  <a:pt x="79632" y="89119"/>
                </a:lnTo>
                <a:lnTo>
                  <a:pt x="77164" y="82662"/>
                </a:lnTo>
                <a:lnTo>
                  <a:pt x="74248" y="75817"/>
                </a:lnTo>
                <a:lnTo>
                  <a:pt x="71034" y="69984"/>
                </a:lnTo>
                <a:lnTo>
                  <a:pt x="67622" y="64825"/>
                </a:lnTo>
                <a:lnTo>
                  <a:pt x="64077" y="60116"/>
                </a:lnTo>
                <a:lnTo>
                  <a:pt x="61713" y="54436"/>
                </a:lnTo>
                <a:lnTo>
                  <a:pt x="60137" y="48110"/>
                </a:lnTo>
                <a:lnTo>
                  <a:pt x="59088" y="41353"/>
                </a:lnTo>
                <a:lnTo>
                  <a:pt x="57117" y="35578"/>
                </a:lnTo>
                <a:lnTo>
                  <a:pt x="54534" y="30457"/>
                </a:lnTo>
                <a:lnTo>
                  <a:pt x="51541" y="25774"/>
                </a:lnTo>
                <a:lnTo>
                  <a:pt x="48276" y="21382"/>
                </a:lnTo>
                <a:lnTo>
                  <a:pt x="44830" y="17184"/>
                </a:lnTo>
                <a:lnTo>
                  <a:pt x="41262" y="13115"/>
                </a:lnTo>
                <a:lnTo>
                  <a:pt x="37613" y="9132"/>
                </a:lnTo>
                <a:lnTo>
                  <a:pt x="30173" y="1321"/>
                </a:lnTo>
                <a:lnTo>
                  <a:pt x="27681" y="0"/>
                </a:lnTo>
                <a:lnTo>
                  <a:pt x="26019" y="389"/>
                </a:lnTo>
                <a:lnTo>
                  <a:pt x="24912" y="1918"/>
                </a:lnTo>
                <a:lnTo>
                  <a:pt x="25443" y="2938"/>
                </a:lnTo>
                <a:lnTo>
                  <a:pt x="27068" y="3618"/>
                </a:lnTo>
                <a:lnTo>
                  <a:pt x="29421" y="4071"/>
                </a:lnTo>
                <a:lnTo>
                  <a:pt x="30989" y="5643"/>
                </a:lnTo>
                <a:lnTo>
                  <a:pt x="32035" y="7961"/>
                </a:lnTo>
                <a:lnTo>
                  <a:pt x="32732" y="10777"/>
                </a:lnTo>
                <a:lnTo>
                  <a:pt x="36893" y="24065"/>
                </a:lnTo>
                <a:lnTo>
                  <a:pt x="39781" y="32942"/>
                </a:lnTo>
                <a:lnTo>
                  <a:pt x="46786" y="45211"/>
                </a:lnTo>
                <a:lnTo>
                  <a:pt x="56536" y="59740"/>
                </a:lnTo>
                <a:lnTo>
                  <a:pt x="68117" y="75776"/>
                </a:lnTo>
                <a:lnTo>
                  <a:pt x="77106" y="87736"/>
                </a:lnTo>
                <a:lnTo>
                  <a:pt x="84370" y="96980"/>
                </a:lnTo>
                <a:lnTo>
                  <a:pt x="90482" y="104412"/>
                </a:lnTo>
                <a:lnTo>
                  <a:pt x="95827" y="110637"/>
                </a:lnTo>
                <a:lnTo>
                  <a:pt x="100661" y="116057"/>
                </a:lnTo>
                <a:lnTo>
                  <a:pt x="105153" y="120941"/>
                </a:lnTo>
                <a:lnTo>
                  <a:pt x="109417" y="124196"/>
                </a:lnTo>
                <a:lnTo>
                  <a:pt x="113530" y="126367"/>
                </a:lnTo>
                <a:lnTo>
                  <a:pt x="117542" y="127814"/>
                </a:lnTo>
                <a:lnTo>
                  <a:pt x="121486" y="128778"/>
                </a:lnTo>
                <a:lnTo>
                  <a:pt x="125387" y="129421"/>
                </a:lnTo>
                <a:lnTo>
                  <a:pt x="129257" y="129850"/>
                </a:lnTo>
                <a:lnTo>
                  <a:pt x="134377" y="128866"/>
                </a:lnTo>
                <a:lnTo>
                  <a:pt x="140329" y="126940"/>
                </a:lnTo>
                <a:lnTo>
                  <a:pt x="146838" y="124385"/>
                </a:lnTo>
                <a:lnTo>
                  <a:pt x="152447" y="121413"/>
                </a:lnTo>
                <a:lnTo>
                  <a:pt x="157457" y="118161"/>
                </a:lnTo>
                <a:lnTo>
                  <a:pt x="171287" y="1078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7126494" y="3863523"/>
            <a:ext cx="337297" cy="319839"/>
          </a:xfrm>
          <a:custGeom>
            <a:avLst/>
            <a:gdLst/>
            <a:ahLst/>
            <a:cxnLst/>
            <a:rect l="0" t="0" r="0" b="0"/>
            <a:pathLst>
              <a:path w="337297" h="319839">
                <a:moveTo>
                  <a:pt x="85836" y="125547"/>
                </a:moveTo>
                <a:lnTo>
                  <a:pt x="73700" y="125547"/>
                </a:lnTo>
                <a:lnTo>
                  <a:pt x="70125" y="126816"/>
                </a:lnTo>
                <a:lnTo>
                  <a:pt x="67742" y="128933"/>
                </a:lnTo>
                <a:lnTo>
                  <a:pt x="66153" y="131614"/>
                </a:lnTo>
                <a:lnTo>
                  <a:pt x="64388" y="137980"/>
                </a:lnTo>
                <a:lnTo>
                  <a:pt x="63916" y="141456"/>
                </a:lnTo>
                <a:lnTo>
                  <a:pt x="63603" y="148853"/>
                </a:lnTo>
                <a:lnTo>
                  <a:pt x="63100" y="187065"/>
                </a:lnTo>
                <a:lnTo>
                  <a:pt x="63000" y="214039"/>
                </a:lnTo>
                <a:lnTo>
                  <a:pt x="64262" y="221372"/>
                </a:lnTo>
                <a:lnTo>
                  <a:pt x="66373" y="228800"/>
                </a:lnTo>
                <a:lnTo>
                  <a:pt x="75412" y="254777"/>
                </a:lnTo>
                <a:lnTo>
                  <a:pt x="78887" y="265040"/>
                </a:lnTo>
                <a:lnTo>
                  <a:pt x="82473" y="273152"/>
                </a:lnTo>
                <a:lnTo>
                  <a:pt x="86134" y="279830"/>
                </a:lnTo>
                <a:lnTo>
                  <a:pt x="89844" y="285552"/>
                </a:lnTo>
                <a:lnTo>
                  <a:pt x="93967" y="295297"/>
                </a:lnTo>
                <a:lnTo>
                  <a:pt x="95066" y="299674"/>
                </a:lnTo>
                <a:lnTo>
                  <a:pt x="99675" y="307923"/>
                </a:lnTo>
                <a:lnTo>
                  <a:pt x="102682" y="311901"/>
                </a:lnTo>
                <a:lnTo>
                  <a:pt x="105956" y="314552"/>
                </a:lnTo>
                <a:lnTo>
                  <a:pt x="109409" y="316321"/>
                </a:lnTo>
                <a:lnTo>
                  <a:pt x="118009" y="319158"/>
                </a:lnTo>
                <a:lnTo>
                  <a:pt x="127562" y="319718"/>
                </a:lnTo>
                <a:lnTo>
                  <a:pt x="137098" y="319838"/>
                </a:lnTo>
                <a:lnTo>
                  <a:pt x="139060" y="318574"/>
                </a:lnTo>
                <a:lnTo>
                  <a:pt x="140369" y="316462"/>
                </a:lnTo>
                <a:lnTo>
                  <a:pt x="141822" y="310728"/>
                </a:lnTo>
                <a:lnTo>
                  <a:pt x="142469" y="303946"/>
                </a:lnTo>
                <a:lnTo>
                  <a:pt x="142756" y="296699"/>
                </a:lnTo>
                <a:lnTo>
                  <a:pt x="142883" y="287974"/>
                </a:lnTo>
                <a:lnTo>
                  <a:pt x="142972" y="248332"/>
                </a:lnTo>
                <a:lnTo>
                  <a:pt x="140436" y="236613"/>
                </a:lnTo>
                <a:lnTo>
                  <a:pt x="136206" y="223721"/>
                </a:lnTo>
                <a:lnTo>
                  <a:pt x="130846" y="210046"/>
                </a:lnTo>
                <a:lnTo>
                  <a:pt x="127273" y="199659"/>
                </a:lnTo>
                <a:lnTo>
                  <a:pt x="124890" y="191465"/>
                </a:lnTo>
                <a:lnTo>
                  <a:pt x="123303" y="184732"/>
                </a:lnTo>
                <a:lnTo>
                  <a:pt x="120973" y="177704"/>
                </a:lnTo>
                <a:lnTo>
                  <a:pt x="118150" y="170478"/>
                </a:lnTo>
                <a:lnTo>
                  <a:pt x="114998" y="163121"/>
                </a:lnTo>
                <a:lnTo>
                  <a:pt x="111627" y="156946"/>
                </a:lnTo>
                <a:lnTo>
                  <a:pt x="108110" y="151559"/>
                </a:lnTo>
                <a:lnTo>
                  <a:pt x="104495" y="146698"/>
                </a:lnTo>
                <a:lnTo>
                  <a:pt x="100815" y="140918"/>
                </a:lnTo>
                <a:lnTo>
                  <a:pt x="97092" y="134524"/>
                </a:lnTo>
                <a:lnTo>
                  <a:pt x="93340" y="127721"/>
                </a:lnTo>
                <a:lnTo>
                  <a:pt x="89568" y="121916"/>
                </a:lnTo>
                <a:lnTo>
                  <a:pt x="81992" y="112080"/>
                </a:lnTo>
                <a:lnTo>
                  <a:pt x="74390" y="103475"/>
                </a:lnTo>
                <a:lnTo>
                  <a:pt x="66779" y="94147"/>
                </a:lnTo>
                <a:lnTo>
                  <a:pt x="62971" y="88104"/>
                </a:lnTo>
                <a:lnTo>
                  <a:pt x="59163" y="81535"/>
                </a:lnTo>
                <a:lnTo>
                  <a:pt x="55354" y="75885"/>
                </a:lnTo>
                <a:lnTo>
                  <a:pt x="47735" y="66222"/>
                </a:lnTo>
                <a:lnTo>
                  <a:pt x="40115" y="57693"/>
                </a:lnTo>
                <a:lnTo>
                  <a:pt x="36305" y="53641"/>
                </a:lnTo>
                <a:lnTo>
                  <a:pt x="31225" y="45860"/>
                </a:lnTo>
                <a:lnTo>
                  <a:pt x="25298" y="35592"/>
                </a:lnTo>
                <a:lnTo>
                  <a:pt x="9672" y="6883"/>
                </a:lnTo>
                <a:lnTo>
                  <a:pt x="7120" y="4528"/>
                </a:lnTo>
                <a:lnTo>
                  <a:pt x="4149" y="2957"/>
                </a:lnTo>
                <a:lnTo>
                  <a:pt x="898" y="1910"/>
                </a:lnTo>
                <a:lnTo>
                  <a:pt x="0" y="1212"/>
                </a:lnTo>
                <a:lnTo>
                  <a:pt x="672" y="747"/>
                </a:lnTo>
                <a:lnTo>
                  <a:pt x="4807" y="0"/>
                </a:lnTo>
                <a:lnTo>
                  <a:pt x="11592" y="5938"/>
                </a:lnTo>
                <a:lnTo>
                  <a:pt x="13480" y="10248"/>
                </a:lnTo>
                <a:lnTo>
                  <a:pt x="14739" y="15661"/>
                </a:lnTo>
                <a:lnTo>
                  <a:pt x="15577" y="21809"/>
                </a:lnTo>
                <a:lnTo>
                  <a:pt x="17407" y="27178"/>
                </a:lnTo>
                <a:lnTo>
                  <a:pt x="22826" y="36531"/>
                </a:lnTo>
                <a:lnTo>
                  <a:pt x="26049" y="42073"/>
                </a:lnTo>
                <a:lnTo>
                  <a:pt x="29468" y="48307"/>
                </a:lnTo>
                <a:lnTo>
                  <a:pt x="33017" y="55004"/>
                </a:lnTo>
                <a:lnTo>
                  <a:pt x="36653" y="60738"/>
                </a:lnTo>
                <a:lnTo>
                  <a:pt x="44080" y="70496"/>
                </a:lnTo>
                <a:lnTo>
                  <a:pt x="49109" y="78686"/>
                </a:lnTo>
                <a:lnTo>
                  <a:pt x="55000" y="89226"/>
                </a:lnTo>
                <a:lnTo>
                  <a:pt x="61469" y="101333"/>
                </a:lnTo>
                <a:lnTo>
                  <a:pt x="67051" y="110674"/>
                </a:lnTo>
                <a:lnTo>
                  <a:pt x="72043" y="118172"/>
                </a:lnTo>
                <a:lnTo>
                  <a:pt x="76641" y="124440"/>
                </a:lnTo>
                <a:lnTo>
                  <a:pt x="80976" y="131159"/>
                </a:lnTo>
                <a:lnTo>
                  <a:pt x="85136" y="138178"/>
                </a:lnTo>
                <a:lnTo>
                  <a:pt x="89178" y="145398"/>
                </a:lnTo>
                <a:lnTo>
                  <a:pt x="93145" y="151481"/>
                </a:lnTo>
                <a:lnTo>
                  <a:pt x="97058" y="156806"/>
                </a:lnTo>
                <a:lnTo>
                  <a:pt x="100937" y="161626"/>
                </a:lnTo>
                <a:lnTo>
                  <a:pt x="107334" y="167380"/>
                </a:lnTo>
                <a:lnTo>
                  <a:pt x="115408" y="173755"/>
                </a:lnTo>
                <a:lnTo>
                  <a:pt x="124600" y="180546"/>
                </a:lnTo>
                <a:lnTo>
                  <a:pt x="131998" y="186342"/>
                </a:lnTo>
                <a:lnTo>
                  <a:pt x="138201" y="191477"/>
                </a:lnTo>
                <a:lnTo>
                  <a:pt x="148479" y="199299"/>
                </a:lnTo>
                <a:lnTo>
                  <a:pt x="157280" y="202775"/>
                </a:lnTo>
                <a:lnTo>
                  <a:pt x="165426" y="204320"/>
                </a:lnTo>
                <a:lnTo>
                  <a:pt x="169376" y="204732"/>
                </a:lnTo>
                <a:lnTo>
                  <a:pt x="173279" y="206277"/>
                </a:lnTo>
                <a:lnTo>
                  <a:pt x="181002" y="211380"/>
                </a:lnTo>
                <a:lnTo>
                  <a:pt x="184840" y="211979"/>
                </a:lnTo>
                <a:lnTo>
                  <a:pt x="188668" y="211108"/>
                </a:lnTo>
                <a:lnTo>
                  <a:pt x="196309" y="208024"/>
                </a:lnTo>
                <a:lnTo>
                  <a:pt x="203938" y="206653"/>
                </a:lnTo>
                <a:lnTo>
                  <a:pt x="206481" y="205017"/>
                </a:lnTo>
                <a:lnTo>
                  <a:pt x="208176" y="202657"/>
                </a:lnTo>
                <a:lnTo>
                  <a:pt x="210059" y="196648"/>
                </a:lnTo>
                <a:lnTo>
                  <a:pt x="210896" y="189743"/>
                </a:lnTo>
                <a:lnTo>
                  <a:pt x="211119" y="184855"/>
                </a:lnTo>
                <a:lnTo>
                  <a:pt x="211368" y="172649"/>
                </a:lnTo>
                <a:lnTo>
                  <a:pt x="211507" y="145429"/>
                </a:lnTo>
                <a:lnTo>
                  <a:pt x="210257" y="132452"/>
                </a:lnTo>
                <a:lnTo>
                  <a:pt x="208152" y="117450"/>
                </a:lnTo>
                <a:lnTo>
                  <a:pt x="205480" y="101099"/>
                </a:lnTo>
                <a:lnTo>
                  <a:pt x="202429" y="88928"/>
                </a:lnTo>
                <a:lnTo>
                  <a:pt x="199124" y="79544"/>
                </a:lnTo>
                <a:lnTo>
                  <a:pt x="195652" y="72018"/>
                </a:lnTo>
                <a:lnTo>
                  <a:pt x="193336" y="65731"/>
                </a:lnTo>
                <a:lnTo>
                  <a:pt x="191792" y="60270"/>
                </a:lnTo>
                <a:lnTo>
                  <a:pt x="190078" y="50814"/>
                </a:lnTo>
                <a:lnTo>
                  <a:pt x="189316" y="42379"/>
                </a:lnTo>
                <a:lnTo>
                  <a:pt x="187842" y="37081"/>
                </a:lnTo>
                <a:lnTo>
                  <a:pt x="185590" y="31010"/>
                </a:lnTo>
                <a:lnTo>
                  <a:pt x="182819" y="24422"/>
                </a:lnTo>
                <a:lnTo>
                  <a:pt x="180971" y="18760"/>
                </a:lnTo>
                <a:lnTo>
                  <a:pt x="178918" y="9083"/>
                </a:lnTo>
                <a:lnTo>
                  <a:pt x="179640" y="8534"/>
                </a:lnTo>
                <a:lnTo>
                  <a:pt x="183831" y="14698"/>
                </a:lnTo>
                <a:lnTo>
                  <a:pt x="186539" y="22517"/>
                </a:lnTo>
                <a:lnTo>
                  <a:pt x="187261" y="26380"/>
                </a:lnTo>
                <a:lnTo>
                  <a:pt x="191450" y="34059"/>
                </a:lnTo>
                <a:lnTo>
                  <a:pt x="197545" y="41705"/>
                </a:lnTo>
                <a:lnTo>
                  <a:pt x="204487" y="49337"/>
                </a:lnTo>
                <a:lnTo>
                  <a:pt x="208117" y="54420"/>
                </a:lnTo>
                <a:lnTo>
                  <a:pt x="211806" y="60349"/>
                </a:lnTo>
                <a:lnTo>
                  <a:pt x="215536" y="66841"/>
                </a:lnTo>
                <a:lnTo>
                  <a:pt x="221832" y="74980"/>
                </a:lnTo>
                <a:lnTo>
                  <a:pt x="229841" y="84215"/>
                </a:lnTo>
                <a:lnTo>
                  <a:pt x="251864" y="108210"/>
                </a:lnTo>
                <a:lnTo>
                  <a:pt x="254942" y="110179"/>
                </a:lnTo>
                <a:lnTo>
                  <a:pt x="266610" y="114220"/>
                </a:lnTo>
                <a:lnTo>
                  <a:pt x="272392" y="116725"/>
                </a:lnTo>
                <a:lnTo>
                  <a:pt x="287786" y="123804"/>
                </a:lnTo>
                <a:lnTo>
                  <a:pt x="296521" y="125030"/>
                </a:lnTo>
                <a:lnTo>
                  <a:pt x="298683" y="123932"/>
                </a:lnTo>
                <a:lnTo>
                  <a:pt x="300124" y="121930"/>
                </a:lnTo>
                <a:lnTo>
                  <a:pt x="301084" y="119326"/>
                </a:lnTo>
                <a:lnTo>
                  <a:pt x="302995" y="117589"/>
                </a:lnTo>
                <a:lnTo>
                  <a:pt x="305539" y="116432"/>
                </a:lnTo>
                <a:lnTo>
                  <a:pt x="308504" y="115660"/>
                </a:lnTo>
                <a:lnTo>
                  <a:pt x="315186" y="111416"/>
                </a:lnTo>
                <a:lnTo>
                  <a:pt x="323756" y="104411"/>
                </a:lnTo>
                <a:lnTo>
                  <a:pt x="331308" y="97129"/>
                </a:lnTo>
                <a:lnTo>
                  <a:pt x="333304" y="93902"/>
                </a:lnTo>
                <a:lnTo>
                  <a:pt x="335521" y="86929"/>
                </a:lnTo>
                <a:lnTo>
                  <a:pt x="336507" y="79597"/>
                </a:lnTo>
                <a:lnTo>
                  <a:pt x="336945" y="72104"/>
                </a:lnTo>
                <a:lnTo>
                  <a:pt x="337062" y="68328"/>
                </a:lnTo>
                <a:lnTo>
                  <a:pt x="337296" y="455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7223759" y="3714750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7338059" y="3674958"/>
            <a:ext cx="285751" cy="234048"/>
          </a:xfrm>
          <a:custGeom>
            <a:avLst/>
            <a:gdLst/>
            <a:ahLst/>
            <a:cxnLst/>
            <a:rect l="0" t="0" r="0" b="0"/>
            <a:pathLst>
              <a:path w="285751" h="234048">
                <a:moveTo>
                  <a:pt x="0" y="62651"/>
                </a:moveTo>
                <a:lnTo>
                  <a:pt x="6068" y="74787"/>
                </a:lnTo>
                <a:lnTo>
                  <a:pt x="7856" y="79632"/>
                </a:lnTo>
                <a:lnTo>
                  <a:pt x="9047" y="84132"/>
                </a:lnTo>
                <a:lnTo>
                  <a:pt x="9842" y="88402"/>
                </a:lnTo>
                <a:lnTo>
                  <a:pt x="11641" y="93788"/>
                </a:lnTo>
                <a:lnTo>
                  <a:pt x="14111" y="99919"/>
                </a:lnTo>
                <a:lnTo>
                  <a:pt x="17027" y="106547"/>
                </a:lnTo>
                <a:lnTo>
                  <a:pt x="20243" y="112235"/>
                </a:lnTo>
                <a:lnTo>
                  <a:pt x="23655" y="117297"/>
                </a:lnTo>
                <a:lnTo>
                  <a:pt x="27200" y="121942"/>
                </a:lnTo>
                <a:lnTo>
                  <a:pt x="30833" y="127578"/>
                </a:lnTo>
                <a:lnTo>
                  <a:pt x="34526" y="133876"/>
                </a:lnTo>
                <a:lnTo>
                  <a:pt x="38258" y="140614"/>
                </a:lnTo>
                <a:lnTo>
                  <a:pt x="42016" y="146377"/>
                </a:lnTo>
                <a:lnTo>
                  <a:pt x="45791" y="151489"/>
                </a:lnTo>
                <a:lnTo>
                  <a:pt x="49577" y="156166"/>
                </a:lnTo>
                <a:lnTo>
                  <a:pt x="53372" y="161825"/>
                </a:lnTo>
                <a:lnTo>
                  <a:pt x="57171" y="168137"/>
                </a:lnTo>
                <a:lnTo>
                  <a:pt x="60975" y="174885"/>
                </a:lnTo>
                <a:lnTo>
                  <a:pt x="67319" y="183194"/>
                </a:lnTo>
                <a:lnTo>
                  <a:pt x="75360" y="192543"/>
                </a:lnTo>
                <a:lnTo>
                  <a:pt x="84530" y="202586"/>
                </a:lnTo>
                <a:lnTo>
                  <a:pt x="91913" y="209281"/>
                </a:lnTo>
                <a:lnTo>
                  <a:pt x="98106" y="213744"/>
                </a:lnTo>
                <a:lnTo>
                  <a:pt x="103505" y="216720"/>
                </a:lnTo>
                <a:lnTo>
                  <a:pt x="108373" y="219974"/>
                </a:lnTo>
                <a:lnTo>
                  <a:pt x="117170" y="226976"/>
                </a:lnTo>
                <a:lnTo>
                  <a:pt x="121294" y="229351"/>
                </a:lnTo>
                <a:lnTo>
                  <a:pt x="129262" y="231990"/>
                </a:lnTo>
                <a:lnTo>
                  <a:pt x="137037" y="233163"/>
                </a:lnTo>
                <a:lnTo>
                  <a:pt x="144726" y="233685"/>
                </a:lnTo>
                <a:lnTo>
                  <a:pt x="157755" y="234047"/>
                </a:lnTo>
                <a:lnTo>
                  <a:pt x="158511" y="232795"/>
                </a:lnTo>
                <a:lnTo>
                  <a:pt x="159350" y="228017"/>
                </a:lnTo>
                <a:lnTo>
                  <a:pt x="160843" y="226236"/>
                </a:lnTo>
                <a:lnTo>
                  <a:pt x="163109" y="225048"/>
                </a:lnTo>
                <a:lnTo>
                  <a:pt x="165889" y="224255"/>
                </a:lnTo>
                <a:lnTo>
                  <a:pt x="167743" y="222457"/>
                </a:lnTo>
                <a:lnTo>
                  <a:pt x="168979" y="219989"/>
                </a:lnTo>
                <a:lnTo>
                  <a:pt x="170352" y="213859"/>
                </a:lnTo>
                <a:lnTo>
                  <a:pt x="170962" y="206902"/>
                </a:lnTo>
                <a:lnTo>
                  <a:pt x="171126" y="203268"/>
                </a:lnTo>
                <a:lnTo>
                  <a:pt x="171306" y="195845"/>
                </a:lnTo>
                <a:lnTo>
                  <a:pt x="171447" y="144680"/>
                </a:lnTo>
                <a:lnTo>
                  <a:pt x="170178" y="136387"/>
                </a:lnTo>
                <a:lnTo>
                  <a:pt x="168062" y="127049"/>
                </a:lnTo>
                <a:lnTo>
                  <a:pt x="165382" y="117013"/>
                </a:lnTo>
                <a:lnTo>
                  <a:pt x="163594" y="109052"/>
                </a:lnTo>
                <a:lnTo>
                  <a:pt x="162404" y="102475"/>
                </a:lnTo>
                <a:lnTo>
                  <a:pt x="161609" y="96821"/>
                </a:lnTo>
                <a:lnTo>
                  <a:pt x="159809" y="90511"/>
                </a:lnTo>
                <a:lnTo>
                  <a:pt x="157340" y="83764"/>
                </a:lnTo>
                <a:lnTo>
                  <a:pt x="154423" y="76727"/>
                </a:lnTo>
                <a:lnTo>
                  <a:pt x="151210" y="70765"/>
                </a:lnTo>
                <a:lnTo>
                  <a:pt x="147797" y="65521"/>
                </a:lnTo>
                <a:lnTo>
                  <a:pt x="144251" y="60754"/>
                </a:lnTo>
                <a:lnTo>
                  <a:pt x="141888" y="56306"/>
                </a:lnTo>
                <a:lnTo>
                  <a:pt x="140312" y="52071"/>
                </a:lnTo>
                <a:lnTo>
                  <a:pt x="139262" y="47978"/>
                </a:lnTo>
                <a:lnTo>
                  <a:pt x="134708" y="33270"/>
                </a:lnTo>
                <a:lnTo>
                  <a:pt x="127504" y="10987"/>
                </a:lnTo>
                <a:lnTo>
                  <a:pt x="123132" y="4553"/>
                </a:lnTo>
                <a:lnTo>
                  <a:pt x="120188" y="1059"/>
                </a:lnTo>
                <a:lnTo>
                  <a:pt x="118226" y="0"/>
                </a:lnTo>
                <a:lnTo>
                  <a:pt x="116917" y="564"/>
                </a:lnTo>
                <a:lnTo>
                  <a:pt x="116045" y="2210"/>
                </a:lnTo>
                <a:lnTo>
                  <a:pt x="116734" y="3307"/>
                </a:lnTo>
                <a:lnTo>
                  <a:pt x="118463" y="4039"/>
                </a:lnTo>
                <a:lnTo>
                  <a:pt x="120885" y="4526"/>
                </a:lnTo>
                <a:lnTo>
                  <a:pt x="122501" y="6121"/>
                </a:lnTo>
                <a:lnTo>
                  <a:pt x="123577" y="8455"/>
                </a:lnTo>
                <a:lnTo>
                  <a:pt x="124295" y="11280"/>
                </a:lnTo>
                <a:lnTo>
                  <a:pt x="128479" y="17806"/>
                </a:lnTo>
                <a:lnTo>
                  <a:pt x="131373" y="21325"/>
                </a:lnTo>
                <a:lnTo>
                  <a:pt x="133302" y="24940"/>
                </a:lnTo>
                <a:lnTo>
                  <a:pt x="134588" y="28620"/>
                </a:lnTo>
                <a:lnTo>
                  <a:pt x="135446" y="32344"/>
                </a:lnTo>
                <a:lnTo>
                  <a:pt x="137287" y="37367"/>
                </a:lnTo>
                <a:lnTo>
                  <a:pt x="139785" y="43255"/>
                </a:lnTo>
                <a:lnTo>
                  <a:pt x="142720" y="49720"/>
                </a:lnTo>
                <a:lnTo>
                  <a:pt x="145947" y="55301"/>
                </a:lnTo>
                <a:lnTo>
                  <a:pt x="149368" y="60291"/>
                </a:lnTo>
                <a:lnTo>
                  <a:pt x="152919" y="64888"/>
                </a:lnTo>
                <a:lnTo>
                  <a:pt x="157826" y="71762"/>
                </a:lnTo>
                <a:lnTo>
                  <a:pt x="170052" y="89561"/>
                </a:lnTo>
                <a:lnTo>
                  <a:pt x="175598" y="97101"/>
                </a:lnTo>
                <a:lnTo>
                  <a:pt x="180565" y="103398"/>
                </a:lnTo>
                <a:lnTo>
                  <a:pt x="185147" y="108866"/>
                </a:lnTo>
                <a:lnTo>
                  <a:pt x="190741" y="113781"/>
                </a:lnTo>
                <a:lnTo>
                  <a:pt x="197012" y="118328"/>
                </a:lnTo>
                <a:lnTo>
                  <a:pt x="203731" y="122629"/>
                </a:lnTo>
                <a:lnTo>
                  <a:pt x="208211" y="126766"/>
                </a:lnTo>
                <a:lnTo>
                  <a:pt x="211198" y="130795"/>
                </a:lnTo>
                <a:lnTo>
                  <a:pt x="213188" y="134750"/>
                </a:lnTo>
                <a:lnTo>
                  <a:pt x="215786" y="138657"/>
                </a:lnTo>
                <a:lnTo>
                  <a:pt x="218788" y="142532"/>
                </a:lnTo>
                <a:lnTo>
                  <a:pt x="222058" y="146385"/>
                </a:lnTo>
                <a:lnTo>
                  <a:pt x="226779" y="148954"/>
                </a:lnTo>
                <a:lnTo>
                  <a:pt x="232466" y="150667"/>
                </a:lnTo>
                <a:lnTo>
                  <a:pt x="238797" y="151808"/>
                </a:lnTo>
                <a:lnTo>
                  <a:pt x="244289" y="153839"/>
                </a:lnTo>
                <a:lnTo>
                  <a:pt x="249219" y="156463"/>
                </a:lnTo>
                <a:lnTo>
                  <a:pt x="253776" y="159483"/>
                </a:lnTo>
                <a:lnTo>
                  <a:pt x="258085" y="160226"/>
                </a:lnTo>
                <a:lnTo>
                  <a:pt x="262226" y="159451"/>
                </a:lnTo>
                <a:lnTo>
                  <a:pt x="271931" y="155150"/>
                </a:lnTo>
                <a:lnTo>
                  <a:pt x="276645" y="154562"/>
                </a:lnTo>
                <a:lnTo>
                  <a:pt x="285750" y="1540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7555385" y="3520439"/>
            <a:ext cx="205412" cy="285751"/>
          </a:xfrm>
          <a:custGeom>
            <a:avLst/>
            <a:gdLst/>
            <a:ahLst/>
            <a:cxnLst/>
            <a:rect l="0" t="0" r="0" b="0"/>
            <a:pathLst>
              <a:path w="205412" h="285751">
                <a:moveTo>
                  <a:pt x="68424" y="0"/>
                </a:moveTo>
                <a:lnTo>
                  <a:pt x="56289" y="6069"/>
                </a:lnTo>
                <a:lnTo>
                  <a:pt x="51444" y="9126"/>
                </a:lnTo>
                <a:lnTo>
                  <a:pt x="46944" y="12434"/>
                </a:lnTo>
                <a:lnTo>
                  <a:pt x="42674" y="15909"/>
                </a:lnTo>
                <a:lnTo>
                  <a:pt x="39828" y="19496"/>
                </a:lnTo>
                <a:lnTo>
                  <a:pt x="37930" y="23158"/>
                </a:lnTo>
                <a:lnTo>
                  <a:pt x="34551" y="31882"/>
                </a:lnTo>
                <a:lnTo>
                  <a:pt x="31872" y="37765"/>
                </a:lnTo>
                <a:lnTo>
                  <a:pt x="28817" y="44227"/>
                </a:lnTo>
                <a:lnTo>
                  <a:pt x="25509" y="49805"/>
                </a:lnTo>
                <a:lnTo>
                  <a:pt x="22034" y="54793"/>
                </a:lnTo>
                <a:lnTo>
                  <a:pt x="18448" y="59389"/>
                </a:lnTo>
                <a:lnTo>
                  <a:pt x="16057" y="64993"/>
                </a:lnTo>
                <a:lnTo>
                  <a:pt x="14463" y="71269"/>
                </a:lnTo>
                <a:lnTo>
                  <a:pt x="13400" y="77992"/>
                </a:lnTo>
                <a:lnTo>
                  <a:pt x="11422" y="85015"/>
                </a:lnTo>
                <a:lnTo>
                  <a:pt x="8833" y="92237"/>
                </a:lnTo>
                <a:lnTo>
                  <a:pt x="5837" y="99591"/>
                </a:lnTo>
                <a:lnTo>
                  <a:pt x="3839" y="108305"/>
                </a:lnTo>
                <a:lnTo>
                  <a:pt x="2508" y="117923"/>
                </a:lnTo>
                <a:lnTo>
                  <a:pt x="1620" y="128146"/>
                </a:lnTo>
                <a:lnTo>
                  <a:pt x="1028" y="137500"/>
                </a:lnTo>
                <a:lnTo>
                  <a:pt x="0" y="166478"/>
                </a:lnTo>
                <a:lnTo>
                  <a:pt x="1218" y="168135"/>
                </a:lnTo>
                <a:lnTo>
                  <a:pt x="3300" y="169240"/>
                </a:lnTo>
                <a:lnTo>
                  <a:pt x="5958" y="169977"/>
                </a:lnTo>
                <a:lnTo>
                  <a:pt x="9000" y="169198"/>
                </a:lnTo>
                <a:lnTo>
                  <a:pt x="12298" y="167409"/>
                </a:lnTo>
                <a:lnTo>
                  <a:pt x="15767" y="164946"/>
                </a:lnTo>
                <a:lnTo>
                  <a:pt x="19350" y="163304"/>
                </a:lnTo>
                <a:lnTo>
                  <a:pt x="23008" y="162210"/>
                </a:lnTo>
                <a:lnTo>
                  <a:pt x="26717" y="161480"/>
                </a:lnTo>
                <a:lnTo>
                  <a:pt x="31729" y="159723"/>
                </a:lnTo>
                <a:lnTo>
                  <a:pt x="37611" y="157283"/>
                </a:lnTo>
                <a:lnTo>
                  <a:pt x="44072" y="154385"/>
                </a:lnTo>
                <a:lnTo>
                  <a:pt x="49650" y="151184"/>
                </a:lnTo>
                <a:lnTo>
                  <a:pt x="54638" y="147779"/>
                </a:lnTo>
                <a:lnTo>
                  <a:pt x="59233" y="144240"/>
                </a:lnTo>
                <a:lnTo>
                  <a:pt x="64837" y="140610"/>
                </a:lnTo>
                <a:lnTo>
                  <a:pt x="71113" y="136920"/>
                </a:lnTo>
                <a:lnTo>
                  <a:pt x="77837" y="133190"/>
                </a:lnTo>
                <a:lnTo>
                  <a:pt x="84859" y="130704"/>
                </a:lnTo>
                <a:lnTo>
                  <a:pt x="92081" y="129046"/>
                </a:lnTo>
                <a:lnTo>
                  <a:pt x="99436" y="127941"/>
                </a:lnTo>
                <a:lnTo>
                  <a:pt x="105609" y="125934"/>
                </a:lnTo>
                <a:lnTo>
                  <a:pt x="110994" y="123326"/>
                </a:lnTo>
                <a:lnTo>
                  <a:pt x="115853" y="120317"/>
                </a:lnTo>
                <a:lnTo>
                  <a:pt x="121634" y="118312"/>
                </a:lnTo>
                <a:lnTo>
                  <a:pt x="128027" y="116975"/>
                </a:lnTo>
                <a:lnTo>
                  <a:pt x="134830" y="116083"/>
                </a:lnTo>
                <a:lnTo>
                  <a:pt x="141904" y="116759"/>
                </a:lnTo>
                <a:lnTo>
                  <a:pt x="149161" y="118479"/>
                </a:lnTo>
                <a:lnTo>
                  <a:pt x="156539" y="120896"/>
                </a:lnTo>
                <a:lnTo>
                  <a:pt x="163997" y="122508"/>
                </a:lnTo>
                <a:lnTo>
                  <a:pt x="171510" y="123582"/>
                </a:lnTo>
                <a:lnTo>
                  <a:pt x="179058" y="124298"/>
                </a:lnTo>
                <a:lnTo>
                  <a:pt x="184090" y="126046"/>
                </a:lnTo>
                <a:lnTo>
                  <a:pt x="187445" y="128480"/>
                </a:lnTo>
                <a:lnTo>
                  <a:pt x="192442" y="134573"/>
                </a:lnTo>
                <a:lnTo>
                  <a:pt x="195553" y="137975"/>
                </a:lnTo>
                <a:lnTo>
                  <a:pt x="198897" y="141514"/>
                </a:lnTo>
                <a:lnTo>
                  <a:pt x="201126" y="145143"/>
                </a:lnTo>
                <a:lnTo>
                  <a:pt x="203603" y="152561"/>
                </a:lnTo>
                <a:lnTo>
                  <a:pt x="204704" y="160092"/>
                </a:lnTo>
                <a:lnTo>
                  <a:pt x="205193" y="167672"/>
                </a:lnTo>
                <a:lnTo>
                  <a:pt x="205411" y="175275"/>
                </a:lnTo>
                <a:lnTo>
                  <a:pt x="204198" y="179080"/>
                </a:lnTo>
                <a:lnTo>
                  <a:pt x="199465" y="186695"/>
                </a:lnTo>
                <a:lnTo>
                  <a:pt x="193128" y="194312"/>
                </a:lnTo>
                <a:lnTo>
                  <a:pt x="189660" y="198122"/>
                </a:lnTo>
                <a:lnTo>
                  <a:pt x="186078" y="203201"/>
                </a:lnTo>
                <a:lnTo>
                  <a:pt x="182420" y="209128"/>
                </a:lnTo>
                <a:lnTo>
                  <a:pt x="178711" y="215619"/>
                </a:lnTo>
                <a:lnTo>
                  <a:pt x="174970" y="221216"/>
                </a:lnTo>
                <a:lnTo>
                  <a:pt x="171204" y="226217"/>
                </a:lnTo>
                <a:lnTo>
                  <a:pt x="167425" y="230822"/>
                </a:lnTo>
                <a:lnTo>
                  <a:pt x="163634" y="235161"/>
                </a:lnTo>
                <a:lnTo>
                  <a:pt x="159838" y="239324"/>
                </a:lnTo>
                <a:lnTo>
                  <a:pt x="156037" y="243370"/>
                </a:lnTo>
                <a:lnTo>
                  <a:pt x="150963" y="246067"/>
                </a:lnTo>
                <a:lnTo>
                  <a:pt x="145040" y="247865"/>
                </a:lnTo>
                <a:lnTo>
                  <a:pt x="138552" y="249063"/>
                </a:lnTo>
                <a:lnTo>
                  <a:pt x="132956" y="251132"/>
                </a:lnTo>
                <a:lnTo>
                  <a:pt x="127956" y="253782"/>
                </a:lnTo>
                <a:lnTo>
                  <a:pt x="123352" y="256818"/>
                </a:lnTo>
                <a:lnTo>
                  <a:pt x="119013" y="260112"/>
                </a:lnTo>
                <a:lnTo>
                  <a:pt x="114849" y="263578"/>
                </a:lnTo>
                <a:lnTo>
                  <a:pt x="110805" y="267159"/>
                </a:lnTo>
                <a:lnTo>
                  <a:pt x="105569" y="269546"/>
                </a:lnTo>
                <a:lnTo>
                  <a:pt x="99536" y="271138"/>
                </a:lnTo>
                <a:lnTo>
                  <a:pt x="92976" y="272198"/>
                </a:lnTo>
                <a:lnTo>
                  <a:pt x="88602" y="274176"/>
                </a:lnTo>
                <a:lnTo>
                  <a:pt x="85687" y="276764"/>
                </a:lnTo>
                <a:lnTo>
                  <a:pt x="79855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7"/>
          <p:cNvSpPr/>
          <p:nvPr/>
        </p:nvSpPr>
        <p:spPr>
          <a:xfrm>
            <a:off x="5349240" y="2011679"/>
            <a:ext cx="2583180" cy="720091"/>
          </a:xfrm>
          <a:custGeom>
            <a:avLst/>
            <a:gdLst/>
            <a:ahLst/>
            <a:cxnLst/>
            <a:rect l="0" t="0" r="0" b="0"/>
            <a:pathLst>
              <a:path w="2583180" h="720091">
                <a:moveTo>
                  <a:pt x="0" y="720090"/>
                </a:moveTo>
                <a:lnTo>
                  <a:pt x="12135" y="707955"/>
                </a:lnTo>
                <a:lnTo>
                  <a:pt x="16980" y="704380"/>
                </a:lnTo>
                <a:lnTo>
                  <a:pt x="25750" y="700408"/>
                </a:lnTo>
                <a:lnTo>
                  <a:pt x="37827" y="698172"/>
                </a:lnTo>
                <a:lnTo>
                  <a:pt x="49449" y="697509"/>
                </a:lnTo>
                <a:lnTo>
                  <a:pt x="53286" y="696146"/>
                </a:lnTo>
                <a:lnTo>
                  <a:pt x="64754" y="689430"/>
                </a:lnTo>
                <a:lnTo>
                  <a:pt x="72382" y="687414"/>
                </a:lnTo>
                <a:lnTo>
                  <a:pt x="74925" y="685606"/>
                </a:lnTo>
                <a:lnTo>
                  <a:pt x="76620" y="683131"/>
                </a:lnTo>
                <a:lnTo>
                  <a:pt x="77750" y="680211"/>
                </a:lnTo>
                <a:lnTo>
                  <a:pt x="79773" y="678264"/>
                </a:lnTo>
                <a:lnTo>
                  <a:pt x="82392" y="676966"/>
                </a:lnTo>
                <a:lnTo>
                  <a:pt x="88688" y="675524"/>
                </a:lnTo>
                <a:lnTo>
                  <a:pt x="95720" y="674883"/>
                </a:lnTo>
                <a:lnTo>
                  <a:pt x="99373" y="673442"/>
                </a:lnTo>
                <a:lnTo>
                  <a:pt x="110582" y="666617"/>
                </a:lnTo>
                <a:lnTo>
                  <a:pt x="164306" y="654109"/>
                </a:lnTo>
                <a:lnTo>
                  <a:pt x="170497" y="653243"/>
                </a:lnTo>
                <a:lnTo>
                  <a:pt x="180763" y="648894"/>
                </a:lnTo>
                <a:lnTo>
                  <a:pt x="185278" y="645956"/>
                </a:lnTo>
                <a:lnTo>
                  <a:pt x="193682" y="642692"/>
                </a:lnTo>
                <a:lnTo>
                  <a:pt x="213277" y="639154"/>
                </a:lnTo>
                <a:lnTo>
                  <a:pt x="226331" y="630285"/>
                </a:lnTo>
                <a:lnTo>
                  <a:pt x="245132" y="627703"/>
                </a:lnTo>
                <a:lnTo>
                  <a:pt x="260300" y="618852"/>
                </a:lnTo>
                <a:lnTo>
                  <a:pt x="265125" y="617945"/>
                </a:lnTo>
                <a:lnTo>
                  <a:pt x="268190" y="617704"/>
                </a:lnTo>
                <a:lnTo>
                  <a:pt x="303828" y="605608"/>
                </a:lnTo>
                <a:lnTo>
                  <a:pt x="315942" y="598258"/>
                </a:lnTo>
                <a:lnTo>
                  <a:pt x="354775" y="585577"/>
                </a:lnTo>
                <a:lnTo>
                  <a:pt x="371254" y="576236"/>
                </a:lnTo>
                <a:lnTo>
                  <a:pt x="384180" y="571634"/>
                </a:lnTo>
                <a:lnTo>
                  <a:pt x="392149" y="566056"/>
                </a:lnTo>
                <a:lnTo>
                  <a:pt x="406698" y="562731"/>
                </a:lnTo>
                <a:lnTo>
                  <a:pt x="415912" y="561844"/>
                </a:lnTo>
                <a:lnTo>
                  <a:pt x="429536" y="557472"/>
                </a:lnTo>
                <a:lnTo>
                  <a:pt x="439825" y="552566"/>
                </a:lnTo>
                <a:lnTo>
                  <a:pt x="452757" y="548534"/>
                </a:lnTo>
                <a:lnTo>
                  <a:pt x="460729" y="543090"/>
                </a:lnTo>
                <a:lnTo>
                  <a:pt x="465902" y="541130"/>
                </a:lnTo>
                <a:lnTo>
                  <a:pt x="492456" y="534598"/>
                </a:lnTo>
                <a:lnTo>
                  <a:pt x="511249" y="528393"/>
                </a:lnTo>
                <a:lnTo>
                  <a:pt x="591487" y="506078"/>
                </a:lnTo>
                <a:lnTo>
                  <a:pt x="608323" y="503054"/>
                </a:lnTo>
                <a:lnTo>
                  <a:pt x="624272" y="497476"/>
                </a:lnTo>
                <a:lnTo>
                  <a:pt x="636441" y="490764"/>
                </a:lnTo>
                <a:lnTo>
                  <a:pt x="646083" y="484818"/>
                </a:lnTo>
                <a:lnTo>
                  <a:pt x="654601" y="482175"/>
                </a:lnTo>
                <a:lnTo>
                  <a:pt x="678273" y="479208"/>
                </a:lnTo>
                <a:lnTo>
                  <a:pt x="696496" y="471096"/>
                </a:lnTo>
                <a:lnTo>
                  <a:pt x="705793" y="468456"/>
                </a:lnTo>
                <a:lnTo>
                  <a:pt x="729072" y="459800"/>
                </a:lnTo>
                <a:lnTo>
                  <a:pt x="739322" y="457086"/>
                </a:lnTo>
                <a:lnTo>
                  <a:pt x="794563" y="437497"/>
                </a:lnTo>
                <a:lnTo>
                  <a:pt x="806529" y="434474"/>
                </a:lnTo>
                <a:lnTo>
                  <a:pt x="826275" y="425631"/>
                </a:lnTo>
                <a:lnTo>
                  <a:pt x="836286" y="418616"/>
                </a:lnTo>
                <a:lnTo>
                  <a:pt x="842004" y="416238"/>
                </a:lnTo>
                <a:lnTo>
                  <a:pt x="860917" y="411620"/>
                </a:lnTo>
                <a:lnTo>
                  <a:pt x="876399" y="404043"/>
                </a:lnTo>
                <a:lnTo>
                  <a:pt x="903742" y="397453"/>
                </a:lnTo>
                <a:lnTo>
                  <a:pt x="922672" y="391237"/>
                </a:lnTo>
                <a:lnTo>
                  <a:pt x="952581" y="383069"/>
                </a:lnTo>
                <a:lnTo>
                  <a:pt x="986053" y="370496"/>
                </a:lnTo>
                <a:lnTo>
                  <a:pt x="1008161" y="365894"/>
                </a:lnTo>
                <a:lnTo>
                  <a:pt x="1037813" y="353604"/>
                </a:lnTo>
                <a:lnTo>
                  <a:pt x="1105119" y="331407"/>
                </a:lnTo>
                <a:lnTo>
                  <a:pt x="1122354" y="325092"/>
                </a:lnTo>
                <a:lnTo>
                  <a:pt x="1154114" y="317652"/>
                </a:lnTo>
                <a:lnTo>
                  <a:pt x="1200903" y="301129"/>
                </a:lnTo>
                <a:lnTo>
                  <a:pt x="1276640" y="279616"/>
                </a:lnTo>
                <a:lnTo>
                  <a:pt x="1364033" y="255134"/>
                </a:lnTo>
                <a:lnTo>
                  <a:pt x="1413803" y="236617"/>
                </a:lnTo>
                <a:lnTo>
                  <a:pt x="1444966" y="225813"/>
                </a:lnTo>
                <a:lnTo>
                  <a:pt x="1506177" y="212104"/>
                </a:lnTo>
                <a:lnTo>
                  <a:pt x="1572315" y="191758"/>
                </a:lnTo>
                <a:lnTo>
                  <a:pt x="1634412" y="179443"/>
                </a:lnTo>
                <a:lnTo>
                  <a:pt x="1702348" y="162634"/>
                </a:lnTo>
                <a:lnTo>
                  <a:pt x="1759582" y="144567"/>
                </a:lnTo>
                <a:lnTo>
                  <a:pt x="1833278" y="122394"/>
                </a:lnTo>
                <a:lnTo>
                  <a:pt x="1915997" y="106774"/>
                </a:lnTo>
                <a:lnTo>
                  <a:pt x="1986756" y="87643"/>
                </a:lnTo>
                <a:lnTo>
                  <a:pt x="2047067" y="72393"/>
                </a:lnTo>
                <a:lnTo>
                  <a:pt x="2127090" y="57151"/>
                </a:lnTo>
                <a:lnTo>
                  <a:pt x="2172028" y="49107"/>
                </a:lnTo>
                <a:lnTo>
                  <a:pt x="2214130" y="43337"/>
                </a:lnTo>
                <a:lnTo>
                  <a:pt x="2250735" y="36971"/>
                </a:lnTo>
                <a:lnTo>
                  <a:pt x="2329251" y="31139"/>
                </a:lnTo>
                <a:lnTo>
                  <a:pt x="2365279" y="25313"/>
                </a:lnTo>
                <a:lnTo>
                  <a:pt x="2400083" y="20201"/>
                </a:lnTo>
                <a:lnTo>
                  <a:pt x="2431139" y="14029"/>
                </a:lnTo>
                <a:lnTo>
                  <a:pt x="2519581" y="2612"/>
                </a:lnTo>
                <a:lnTo>
                  <a:pt x="258317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8"/>
          <p:cNvSpPr/>
          <p:nvPr/>
        </p:nvSpPr>
        <p:spPr>
          <a:xfrm>
            <a:off x="6343650" y="2354647"/>
            <a:ext cx="90924" cy="102755"/>
          </a:xfrm>
          <a:custGeom>
            <a:avLst/>
            <a:gdLst/>
            <a:ahLst/>
            <a:cxnLst/>
            <a:rect l="0" t="0" r="0" b="0"/>
            <a:pathLst>
              <a:path w="90924" h="102755">
                <a:moveTo>
                  <a:pt x="11429" y="45653"/>
                </a:moveTo>
                <a:lnTo>
                  <a:pt x="11429" y="96454"/>
                </a:lnTo>
                <a:lnTo>
                  <a:pt x="12700" y="98570"/>
                </a:lnTo>
                <a:lnTo>
                  <a:pt x="14816" y="99981"/>
                </a:lnTo>
                <a:lnTo>
                  <a:pt x="17497" y="100921"/>
                </a:lnTo>
                <a:lnTo>
                  <a:pt x="20554" y="101549"/>
                </a:lnTo>
                <a:lnTo>
                  <a:pt x="23863" y="101967"/>
                </a:lnTo>
                <a:lnTo>
                  <a:pt x="32230" y="102637"/>
                </a:lnTo>
                <a:lnTo>
                  <a:pt x="36761" y="102729"/>
                </a:lnTo>
                <a:lnTo>
                  <a:pt x="39747" y="102754"/>
                </a:lnTo>
                <a:lnTo>
                  <a:pt x="43008" y="101500"/>
                </a:lnTo>
                <a:lnTo>
                  <a:pt x="46452" y="99394"/>
                </a:lnTo>
                <a:lnTo>
                  <a:pt x="55036" y="92957"/>
                </a:lnTo>
                <a:lnTo>
                  <a:pt x="57011" y="91159"/>
                </a:lnTo>
                <a:lnTo>
                  <a:pt x="62591" y="85774"/>
                </a:lnTo>
                <a:lnTo>
                  <a:pt x="64587" y="82560"/>
                </a:lnTo>
                <a:lnTo>
                  <a:pt x="65918" y="79148"/>
                </a:lnTo>
                <a:lnTo>
                  <a:pt x="66805" y="75603"/>
                </a:lnTo>
                <a:lnTo>
                  <a:pt x="68667" y="71969"/>
                </a:lnTo>
                <a:lnTo>
                  <a:pt x="71177" y="68277"/>
                </a:lnTo>
                <a:lnTo>
                  <a:pt x="74121" y="64546"/>
                </a:lnTo>
                <a:lnTo>
                  <a:pt x="76084" y="60788"/>
                </a:lnTo>
                <a:lnTo>
                  <a:pt x="77392" y="57013"/>
                </a:lnTo>
                <a:lnTo>
                  <a:pt x="78264" y="53226"/>
                </a:lnTo>
                <a:lnTo>
                  <a:pt x="80116" y="49432"/>
                </a:lnTo>
                <a:lnTo>
                  <a:pt x="82621" y="45632"/>
                </a:lnTo>
                <a:lnTo>
                  <a:pt x="89698" y="36476"/>
                </a:lnTo>
                <a:lnTo>
                  <a:pt x="90278" y="33185"/>
                </a:lnTo>
                <a:lnTo>
                  <a:pt x="90665" y="28451"/>
                </a:lnTo>
                <a:lnTo>
                  <a:pt x="90923" y="22755"/>
                </a:lnTo>
                <a:lnTo>
                  <a:pt x="89825" y="17687"/>
                </a:lnTo>
                <a:lnTo>
                  <a:pt x="87824" y="13039"/>
                </a:lnTo>
                <a:lnTo>
                  <a:pt x="81553" y="2522"/>
                </a:lnTo>
                <a:lnTo>
                  <a:pt x="79769" y="1658"/>
                </a:lnTo>
                <a:lnTo>
                  <a:pt x="77309" y="1083"/>
                </a:lnTo>
                <a:lnTo>
                  <a:pt x="74399" y="699"/>
                </a:lnTo>
                <a:lnTo>
                  <a:pt x="71189" y="444"/>
                </a:lnTo>
                <a:lnTo>
                  <a:pt x="67779" y="273"/>
                </a:lnTo>
                <a:lnTo>
                  <a:pt x="59249" y="0"/>
                </a:lnTo>
                <a:lnTo>
                  <a:pt x="57279" y="2517"/>
                </a:lnTo>
                <a:lnTo>
                  <a:pt x="54696" y="6736"/>
                </a:lnTo>
                <a:lnTo>
                  <a:pt x="51704" y="12088"/>
                </a:lnTo>
                <a:lnTo>
                  <a:pt x="48440" y="16926"/>
                </a:lnTo>
                <a:lnTo>
                  <a:pt x="44992" y="21422"/>
                </a:lnTo>
                <a:lnTo>
                  <a:pt x="36404" y="31694"/>
                </a:lnTo>
                <a:lnTo>
                  <a:pt x="34429" y="33807"/>
                </a:lnTo>
                <a:lnTo>
                  <a:pt x="28848" y="39541"/>
                </a:lnTo>
                <a:lnTo>
                  <a:pt x="26852" y="42848"/>
                </a:lnTo>
                <a:lnTo>
                  <a:pt x="25521" y="46323"/>
                </a:lnTo>
                <a:lnTo>
                  <a:pt x="24634" y="49909"/>
                </a:lnTo>
                <a:lnTo>
                  <a:pt x="24043" y="53570"/>
                </a:lnTo>
                <a:lnTo>
                  <a:pt x="23648" y="57281"/>
                </a:lnTo>
                <a:lnTo>
                  <a:pt x="23015" y="66294"/>
                </a:lnTo>
                <a:lnTo>
                  <a:pt x="22873" y="88000"/>
                </a:lnTo>
                <a:lnTo>
                  <a:pt x="24139" y="89124"/>
                </a:lnTo>
                <a:lnTo>
                  <a:pt x="26252" y="89874"/>
                </a:lnTo>
                <a:lnTo>
                  <a:pt x="32702" y="91076"/>
                </a:lnTo>
                <a:lnTo>
                  <a:pt x="34501" y="91175"/>
                </a:lnTo>
                <a:lnTo>
                  <a:pt x="39887" y="91285"/>
                </a:lnTo>
                <a:lnTo>
                  <a:pt x="41831" y="90044"/>
                </a:lnTo>
                <a:lnTo>
                  <a:pt x="43127" y="87947"/>
                </a:lnTo>
                <a:lnTo>
                  <a:pt x="43991" y="85279"/>
                </a:lnTo>
                <a:lnTo>
                  <a:pt x="45837" y="82230"/>
                </a:lnTo>
                <a:lnTo>
                  <a:pt x="48338" y="78928"/>
                </a:lnTo>
                <a:lnTo>
                  <a:pt x="51275" y="75456"/>
                </a:lnTo>
                <a:lnTo>
                  <a:pt x="53233" y="70601"/>
                </a:lnTo>
                <a:lnTo>
                  <a:pt x="54539" y="64825"/>
                </a:lnTo>
                <a:lnTo>
                  <a:pt x="55409" y="58434"/>
                </a:lnTo>
                <a:lnTo>
                  <a:pt x="55989" y="52904"/>
                </a:lnTo>
                <a:lnTo>
                  <a:pt x="56376" y="47947"/>
                </a:lnTo>
                <a:lnTo>
                  <a:pt x="56634" y="43372"/>
                </a:lnTo>
                <a:lnTo>
                  <a:pt x="55536" y="39052"/>
                </a:lnTo>
                <a:lnTo>
                  <a:pt x="53533" y="34902"/>
                </a:lnTo>
                <a:lnTo>
                  <a:pt x="50929" y="30866"/>
                </a:lnTo>
                <a:lnTo>
                  <a:pt x="47923" y="28175"/>
                </a:lnTo>
                <a:lnTo>
                  <a:pt x="44648" y="26381"/>
                </a:lnTo>
                <a:lnTo>
                  <a:pt x="41195" y="25185"/>
                </a:lnTo>
                <a:lnTo>
                  <a:pt x="37624" y="24387"/>
                </a:lnTo>
                <a:lnTo>
                  <a:pt x="33972" y="23856"/>
                </a:lnTo>
                <a:lnTo>
                  <a:pt x="30267" y="23501"/>
                </a:lnTo>
                <a:lnTo>
                  <a:pt x="26528" y="23265"/>
                </a:lnTo>
                <a:lnTo>
                  <a:pt x="22765" y="23107"/>
                </a:lnTo>
                <a:lnTo>
                  <a:pt x="0" y="342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9"/>
          <p:cNvSpPr/>
          <p:nvPr/>
        </p:nvSpPr>
        <p:spPr>
          <a:xfrm>
            <a:off x="6297929" y="2400300"/>
            <a:ext cx="513868" cy="1291077"/>
          </a:xfrm>
          <a:custGeom>
            <a:avLst/>
            <a:gdLst/>
            <a:ahLst/>
            <a:cxnLst/>
            <a:rect l="0" t="0" r="0" b="0"/>
            <a:pathLst>
              <a:path w="513868" h="1291077">
                <a:moveTo>
                  <a:pt x="34291" y="0"/>
                </a:moveTo>
                <a:lnTo>
                  <a:pt x="50199" y="31817"/>
                </a:lnTo>
                <a:lnTo>
                  <a:pt x="54061" y="46314"/>
                </a:lnTo>
                <a:lnTo>
                  <a:pt x="56540" y="82385"/>
                </a:lnTo>
                <a:lnTo>
                  <a:pt x="58300" y="117073"/>
                </a:lnTo>
                <a:lnTo>
                  <a:pt x="66174" y="148385"/>
                </a:lnTo>
                <a:lnTo>
                  <a:pt x="69533" y="178807"/>
                </a:lnTo>
                <a:lnTo>
                  <a:pt x="76341" y="199171"/>
                </a:lnTo>
                <a:lnTo>
                  <a:pt x="80193" y="220021"/>
                </a:lnTo>
                <a:lnTo>
                  <a:pt x="95776" y="249279"/>
                </a:lnTo>
                <a:lnTo>
                  <a:pt x="106491" y="267001"/>
                </a:lnTo>
                <a:lnTo>
                  <a:pt x="117180" y="286307"/>
                </a:lnTo>
                <a:lnTo>
                  <a:pt x="124467" y="310186"/>
                </a:lnTo>
                <a:lnTo>
                  <a:pt x="135375" y="329679"/>
                </a:lnTo>
                <a:lnTo>
                  <a:pt x="147374" y="352687"/>
                </a:lnTo>
                <a:lnTo>
                  <a:pt x="157939" y="376095"/>
                </a:lnTo>
                <a:lnTo>
                  <a:pt x="206976" y="489298"/>
                </a:lnTo>
                <a:lnTo>
                  <a:pt x="220259" y="519725"/>
                </a:lnTo>
                <a:lnTo>
                  <a:pt x="234878" y="557006"/>
                </a:lnTo>
                <a:lnTo>
                  <a:pt x="247809" y="589615"/>
                </a:lnTo>
                <a:lnTo>
                  <a:pt x="257152" y="617930"/>
                </a:lnTo>
                <a:lnTo>
                  <a:pt x="272621" y="656377"/>
                </a:lnTo>
                <a:lnTo>
                  <a:pt x="285247" y="687242"/>
                </a:lnTo>
                <a:lnTo>
                  <a:pt x="291877" y="708031"/>
                </a:lnTo>
                <a:lnTo>
                  <a:pt x="296879" y="732744"/>
                </a:lnTo>
                <a:lnTo>
                  <a:pt x="309304" y="763276"/>
                </a:lnTo>
                <a:lnTo>
                  <a:pt x="319897" y="805646"/>
                </a:lnTo>
                <a:lnTo>
                  <a:pt x="327476" y="827284"/>
                </a:lnTo>
                <a:lnTo>
                  <a:pt x="332390" y="872535"/>
                </a:lnTo>
                <a:lnTo>
                  <a:pt x="343081" y="909088"/>
                </a:lnTo>
                <a:lnTo>
                  <a:pt x="355119" y="932306"/>
                </a:lnTo>
                <a:lnTo>
                  <a:pt x="361031" y="951568"/>
                </a:lnTo>
                <a:lnTo>
                  <a:pt x="365630" y="981292"/>
                </a:lnTo>
                <a:lnTo>
                  <a:pt x="381485" y="1014492"/>
                </a:lnTo>
                <a:lnTo>
                  <a:pt x="385449" y="1025771"/>
                </a:lnTo>
                <a:lnTo>
                  <a:pt x="386507" y="1030558"/>
                </a:lnTo>
                <a:lnTo>
                  <a:pt x="391068" y="1039262"/>
                </a:lnTo>
                <a:lnTo>
                  <a:pt x="394062" y="1043361"/>
                </a:lnTo>
                <a:lnTo>
                  <a:pt x="397389" y="1054689"/>
                </a:lnTo>
                <a:lnTo>
                  <a:pt x="398276" y="1061266"/>
                </a:lnTo>
                <a:lnTo>
                  <a:pt x="402648" y="1071960"/>
                </a:lnTo>
                <a:lnTo>
                  <a:pt x="408825" y="1083486"/>
                </a:lnTo>
                <a:lnTo>
                  <a:pt x="423139" y="1121931"/>
                </a:lnTo>
                <a:lnTo>
                  <a:pt x="434136" y="1159275"/>
                </a:lnTo>
                <a:lnTo>
                  <a:pt x="441759" y="1172657"/>
                </a:lnTo>
                <a:lnTo>
                  <a:pt x="445852" y="1184666"/>
                </a:lnTo>
                <a:lnTo>
                  <a:pt x="454543" y="1196267"/>
                </a:lnTo>
                <a:lnTo>
                  <a:pt x="461523" y="1203928"/>
                </a:lnTo>
                <a:lnTo>
                  <a:pt x="463892" y="1207748"/>
                </a:lnTo>
                <a:lnTo>
                  <a:pt x="466524" y="1215380"/>
                </a:lnTo>
                <a:lnTo>
                  <a:pt x="468446" y="1232181"/>
                </a:lnTo>
                <a:lnTo>
                  <a:pt x="471935" y="1236822"/>
                </a:lnTo>
                <a:lnTo>
                  <a:pt x="486846" y="1252533"/>
                </a:lnTo>
                <a:lnTo>
                  <a:pt x="489426" y="1255181"/>
                </a:lnTo>
                <a:lnTo>
                  <a:pt x="490115" y="1257157"/>
                </a:lnTo>
                <a:lnTo>
                  <a:pt x="490879" y="1262739"/>
                </a:lnTo>
                <a:lnTo>
                  <a:pt x="492353" y="1264736"/>
                </a:lnTo>
                <a:lnTo>
                  <a:pt x="494606" y="1266067"/>
                </a:lnTo>
                <a:lnTo>
                  <a:pt x="501278" y="1268204"/>
                </a:lnTo>
                <a:lnTo>
                  <a:pt x="501825" y="1269649"/>
                </a:lnTo>
                <a:lnTo>
                  <a:pt x="502434" y="1274641"/>
                </a:lnTo>
                <a:lnTo>
                  <a:pt x="503866" y="1276481"/>
                </a:lnTo>
                <a:lnTo>
                  <a:pt x="506091" y="1277707"/>
                </a:lnTo>
                <a:lnTo>
                  <a:pt x="508844" y="1278525"/>
                </a:lnTo>
                <a:lnTo>
                  <a:pt x="510680" y="1280340"/>
                </a:lnTo>
                <a:lnTo>
                  <a:pt x="511903" y="1282820"/>
                </a:lnTo>
                <a:lnTo>
                  <a:pt x="513867" y="1289857"/>
                </a:lnTo>
                <a:lnTo>
                  <a:pt x="512759" y="1290434"/>
                </a:lnTo>
                <a:lnTo>
                  <a:pt x="508140" y="1291076"/>
                </a:lnTo>
                <a:lnTo>
                  <a:pt x="505130" y="1289977"/>
                </a:lnTo>
                <a:lnTo>
                  <a:pt x="498399" y="1285369"/>
                </a:lnTo>
                <a:lnTo>
                  <a:pt x="496096" y="1282363"/>
                </a:lnTo>
                <a:lnTo>
                  <a:pt x="494561" y="1279088"/>
                </a:lnTo>
                <a:lnTo>
                  <a:pt x="493537" y="1275636"/>
                </a:lnTo>
                <a:lnTo>
                  <a:pt x="479961" y="1252572"/>
                </a:lnTo>
                <a:lnTo>
                  <a:pt x="465920" y="1233744"/>
                </a:lnTo>
                <a:lnTo>
                  <a:pt x="461076" y="1224394"/>
                </a:lnTo>
                <a:lnTo>
                  <a:pt x="459784" y="1220122"/>
                </a:lnTo>
                <a:lnTo>
                  <a:pt x="454962" y="1211989"/>
                </a:lnTo>
                <a:lnTo>
                  <a:pt x="447315" y="1200332"/>
                </a:lnTo>
                <a:lnTo>
                  <a:pt x="435450" y="1178217"/>
                </a:lnTo>
                <a:lnTo>
                  <a:pt x="420558" y="1149342"/>
                </a:lnTo>
                <a:lnTo>
                  <a:pt x="415515" y="1136082"/>
                </a:lnTo>
                <a:lnTo>
                  <a:pt x="414170" y="1130767"/>
                </a:lnTo>
                <a:lnTo>
                  <a:pt x="400142" y="1105085"/>
                </a:lnTo>
                <a:lnTo>
                  <a:pt x="393741" y="1091012"/>
                </a:lnTo>
                <a:lnTo>
                  <a:pt x="380023" y="1054396"/>
                </a:lnTo>
                <a:lnTo>
                  <a:pt x="379079" y="1049640"/>
                </a:lnTo>
                <a:lnTo>
                  <a:pt x="374643" y="1040970"/>
                </a:lnTo>
                <a:lnTo>
                  <a:pt x="361448" y="1018988"/>
                </a:lnTo>
                <a:lnTo>
                  <a:pt x="357494" y="1008296"/>
                </a:lnTo>
                <a:lnTo>
                  <a:pt x="356440" y="1003668"/>
                </a:lnTo>
                <a:lnTo>
                  <a:pt x="351881" y="995137"/>
                </a:lnTo>
                <a:lnTo>
                  <a:pt x="348887" y="991085"/>
                </a:lnTo>
                <a:lnTo>
                  <a:pt x="336228" y="951890"/>
                </a:lnTo>
                <a:lnTo>
                  <a:pt x="329024" y="924580"/>
                </a:lnTo>
                <a:lnTo>
                  <a:pt x="324033" y="911304"/>
                </a:lnTo>
                <a:lnTo>
                  <a:pt x="314499" y="876190"/>
                </a:lnTo>
                <a:lnTo>
                  <a:pt x="293219" y="821027"/>
                </a:lnTo>
                <a:lnTo>
                  <a:pt x="285955" y="787253"/>
                </a:lnTo>
                <a:lnTo>
                  <a:pt x="278333" y="770187"/>
                </a:lnTo>
                <a:lnTo>
                  <a:pt x="271727" y="738922"/>
                </a:lnTo>
                <a:lnTo>
                  <a:pt x="258569" y="702502"/>
                </a:lnTo>
                <a:lnTo>
                  <a:pt x="243739" y="677433"/>
                </a:lnTo>
                <a:lnTo>
                  <a:pt x="233651" y="650301"/>
                </a:lnTo>
                <a:lnTo>
                  <a:pt x="226211" y="614346"/>
                </a:lnTo>
                <a:lnTo>
                  <a:pt x="219918" y="595623"/>
                </a:lnTo>
                <a:lnTo>
                  <a:pt x="209235" y="574132"/>
                </a:lnTo>
                <a:lnTo>
                  <a:pt x="198027" y="541094"/>
                </a:lnTo>
                <a:lnTo>
                  <a:pt x="187933" y="520298"/>
                </a:lnTo>
                <a:lnTo>
                  <a:pt x="180492" y="487773"/>
                </a:lnTo>
                <a:lnTo>
                  <a:pt x="164786" y="442975"/>
                </a:lnTo>
                <a:lnTo>
                  <a:pt x="157575" y="408294"/>
                </a:lnTo>
                <a:lnTo>
                  <a:pt x="144298" y="371198"/>
                </a:lnTo>
                <a:lnTo>
                  <a:pt x="133559" y="348280"/>
                </a:lnTo>
                <a:lnTo>
                  <a:pt x="122860" y="323701"/>
                </a:lnTo>
                <a:lnTo>
                  <a:pt x="115567" y="296853"/>
                </a:lnTo>
                <a:lnTo>
                  <a:pt x="102368" y="272374"/>
                </a:lnTo>
                <a:lnTo>
                  <a:pt x="96297" y="259485"/>
                </a:lnTo>
                <a:lnTo>
                  <a:pt x="86012" y="224639"/>
                </a:lnTo>
                <a:lnTo>
                  <a:pt x="79291" y="210753"/>
                </a:lnTo>
                <a:lnTo>
                  <a:pt x="75721" y="205271"/>
                </a:lnTo>
                <a:lnTo>
                  <a:pt x="71754" y="192408"/>
                </a:lnTo>
                <a:lnTo>
                  <a:pt x="70696" y="185422"/>
                </a:lnTo>
                <a:lnTo>
                  <a:pt x="57072" y="151318"/>
                </a:lnTo>
                <a:lnTo>
                  <a:pt x="43828" y="113279"/>
                </a:lnTo>
                <a:lnTo>
                  <a:pt x="38530" y="99876"/>
                </a:lnTo>
                <a:lnTo>
                  <a:pt x="34277" y="85190"/>
                </a:lnTo>
                <a:lnTo>
                  <a:pt x="24614" y="71018"/>
                </a:lnTo>
                <a:lnTo>
                  <a:pt x="23640" y="66276"/>
                </a:lnTo>
                <a:lnTo>
                  <a:pt x="23380" y="63234"/>
                </a:lnTo>
                <a:lnTo>
                  <a:pt x="21937" y="59936"/>
                </a:lnTo>
                <a:lnTo>
                  <a:pt x="13065" y="47843"/>
                </a:lnTo>
                <a:lnTo>
                  <a:pt x="0" y="342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0"/>
          <p:cNvSpPr/>
          <p:nvPr/>
        </p:nvSpPr>
        <p:spPr>
          <a:xfrm>
            <a:off x="6046470" y="2320289"/>
            <a:ext cx="627056" cy="445726"/>
          </a:xfrm>
          <a:custGeom>
            <a:avLst/>
            <a:gdLst/>
            <a:ahLst/>
            <a:cxnLst/>
            <a:rect l="0" t="0" r="0" b="0"/>
            <a:pathLst>
              <a:path w="627056" h="445726">
                <a:moveTo>
                  <a:pt x="0" y="160020"/>
                </a:moveTo>
                <a:lnTo>
                  <a:pt x="6067" y="166088"/>
                </a:lnTo>
                <a:lnTo>
                  <a:pt x="12433" y="175841"/>
                </a:lnTo>
                <a:lnTo>
                  <a:pt x="20800" y="190662"/>
                </a:lnTo>
                <a:lnTo>
                  <a:pt x="21944" y="196076"/>
                </a:lnTo>
                <a:lnTo>
                  <a:pt x="22249" y="199297"/>
                </a:lnTo>
                <a:lnTo>
                  <a:pt x="24993" y="207795"/>
                </a:lnTo>
                <a:lnTo>
                  <a:pt x="29361" y="219810"/>
                </a:lnTo>
                <a:lnTo>
                  <a:pt x="39719" y="247554"/>
                </a:lnTo>
                <a:lnTo>
                  <a:pt x="48556" y="272584"/>
                </a:lnTo>
                <a:lnTo>
                  <a:pt x="52690" y="285863"/>
                </a:lnTo>
                <a:lnTo>
                  <a:pt x="60671" y="314164"/>
                </a:lnTo>
                <a:lnTo>
                  <a:pt x="63307" y="326283"/>
                </a:lnTo>
                <a:lnTo>
                  <a:pt x="65065" y="336902"/>
                </a:lnTo>
                <a:lnTo>
                  <a:pt x="66236" y="346522"/>
                </a:lnTo>
                <a:lnTo>
                  <a:pt x="67018" y="354204"/>
                </a:lnTo>
                <a:lnTo>
                  <a:pt x="67885" y="366128"/>
                </a:lnTo>
                <a:lnTo>
                  <a:pt x="71657" y="379047"/>
                </a:lnTo>
                <a:lnTo>
                  <a:pt x="76297" y="391986"/>
                </a:lnTo>
                <a:lnTo>
                  <a:pt x="78360" y="401970"/>
                </a:lnTo>
                <a:lnTo>
                  <a:pt x="82663" y="410640"/>
                </a:lnTo>
                <a:lnTo>
                  <a:pt x="89706" y="420487"/>
                </a:lnTo>
                <a:lnTo>
                  <a:pt x="90669" y="425220"/>
                </a:lnTo>
                <a:lnTo>
                  <a:pt x="90926" y="428260"/>
                </a:lnTo>
                <a:lnTo>
                  <a:pt x="92367" y="430287"/>
                </a:lnTo>
                <a:lnTo>
                  <a:pt x="94598" y="431638"/>
                </a:lnTo>
                <a:lnTo>
                  <a:pt x="97354" y="432539"/>
                </a:lnTo>
                <a:lnTo>
                  <a:pt x="99193" y="434409"/>
                </a:lnTo>
                <a:lnTo>
                  <a:pt x="100419" y="436926"/>
                </a:lnTo>
                <a:lnTo>
                  <a:pt x="101236" y="439874"/>
                </a:lnTo>
                <a:lnTo>
                  <a:pt x="104320" y="441840"/>
                </a:lnTo>
                <a:lnTo>
                  <a:pt x="114521" y="444024"/>
                </a:lnTo>
                <a:lnTo>
                  <a:pt x="133300" y="445540"/>
                </a:lnTo>
                <a:lnTo>
                  <a:pt x="142465" y="445725"/>
                </a:lnTo>
                <a:lnTo>
                  <a:pt x="145777" y="444470"/>
                </a:lnTo>
                <a:lnTo>
                  <a:pt x="152843" y="439689"/>
                </a:lnTo>
                <a:lnTo>
                  <a:pt x="166990" y="436718"/>
                </a:lnTo>
                <a:lnTo>
                  <a:pt x="176096" y="435925"/>
                </a:lnTo>
                <a:lnTo>
                  <a:pt x="189601" y="431658"/>
                </a:lnTo>
                <a:lnTo>
                  <a:pt x="194981" y="428742"/>
                </a:lnTo>
                <a:lnTo>
                  <a:pt x="207731" y="425502"/>
                </a:lnTo>
                <a:lnTo>
                  <a:pt x="225803" y="423678"/>
                </a:lnTo>
                <a:lnTo>
                  <a:pt x="230545" y="423422"/>
                </a:lnTo>
                <a:lnTo>
                  <a:pt x="234976" y="421982"/>
                </a:lnTo>
                <a:lnTo>
                  <a:pt x="243287" y="416994"/>
                </a:lnTo>
                <a:lnTo>
                  <a:pt x="254601" y="413931"/>
                </a:lnTo>
                <a:lnTo>
                  <a:pt x="271864" y="412207"/>
                </a:lnTo>
                <a:lnTo>
                  <a:pt x="276492" y="411965"/>
                </a:lnTo>
                <a:lnTo>
                  <a:pt x="295142" y="405556"/>
                </a:lnTo>
                <a:lnTo>
                  <a:pt x="310687" y="401682"/>
                </a:lnTo>
                <a:lnTo>
                  <a:pt x="328588" y="399103"/>
                </a:lnTo>
                <a:lnTo>
                  <a:pt x="346843" y="392291"/>
                </a:lnTo>
                <a:lnTo>
                  <a:pt x="363400" y="388438"/>
                </a:lnTo>
                <a:lnTo>
                  <a:pt x="381221" y="383036"/>
                </a:lnTo>
                <a:lnTo>
                  <a:pt x="407996" y="377075"/>
                </a:lnTo>
                <a:lnTo>
                  <a:pt x="426441" y="371636"/>
                </a:lnTo>
                <a:lnTo>
                  <a:pt x="443953" y="368372"/>
                </a:lnTo>
                <a:lnTo>
                  <a:pt x="460202" y="365651"/>
                </a:lnTo>
                <a:lnTo>
                  <a:pt x="482360" y="358249"/>
                </a:lnTo>
                <a:lnTo>
                  <a:pt x="498804" y="354222"/>
                </a:lnTo>
                <a:lnTo>
                  <a:pt x="512097" y="348779"/>
                </a:lnTo>
                <a:lnTo>
                  <a:pt x="529858" y="345513"/>
                </a:lnTo>
                <a:lnTo>
                  <a:pt x="549182" y="344062"/>
                </a:lnTo>
                <a:lnTo>
                  <a:pt x="577984" y="343053"/>
                </a:lnTo>
                <a:lnTo>
                  <a:pt x="593599" y="336878"/>
                </a:lnTo>
                <a:lnTo>
                  <a:pt x="603758" y="333874"/>
                </a:lnTo>
                <a:lnTo>
                  <a:pt x="616432" y="331611"/>
                </a:lnTo>
                <a:lnTo>
                  <a:pt x="616869" y="328146"/>
                </a:lnTo>
                <a:lnTo>
                  <a:pt x="617151" y="321642"/>
                </a:lnTo>
                <a:lnTo>
                  <a:pt x="625061" y="311232"/>
                </a:lnTo>
                <a:lnTo>
                  <a:pt x="627055" y="304272"/>
                </a:lnTo>
                <a:lnTo>
                  <a:pt x="624554" y="293559"/>
                </a:lnTo>
                <a:lnTo>
                  <a:pt x="622109" y="287146"/>
                </a:lnTo>
                <a:lnTo>
                  <a:pt x="620479" y="279061"/>
                </a:lnTo>
                <a:lnTo>
                  <a:pt x="619392" y="269861"/>
                </a:lnTo>
                <a:lnTo>
                  <a:pt x="618185" y="252018"/>
                </a:lnTo>
                <a:lnTo>
                  <a:pt x="617649" y="239855"/>
                </a:lnTo>
                <a:lnTo>
                  <a:pt x="616236" y="232293"/>
                </a:lnTo>
                <a:lnTo>
                  <a:pt x="614024" y="223442"/>
                </a:lnTo>
                <a:lnTo>
                  <a:pt x="611279" y="213732"/>
                </a:lnTo>
                <a:lnTo>
                  <a:pt x="608180" y="205988"/>
                </a:lnTo>
                <a:lnTo>
                  <a:pt x="601349" y="193997"/>
                </a:lnTo>
                <a:lnTo>
                  <a:pt x="597465" y="181048"/>
                </a:lnTo>
                <a:lnTo>
                  <a:pt x="596430" y="174039"/>
                </a:lnTo>
                <a:lnTo>
                  <a:pt x="591893" y="162864"/>
                </a:lnTo>
                <a:lnTo>
                  <a:pt x="588905" y="158106"/>
                </a:lnTo>
                <a:lnTo>
                  <a:pt x="584374" y="147314"/>
                </a:lnTo>
                <a:lnTo>
                  <a:pt x="578812" y="132500"/>
                </a:lnTo>
                <a:lnTo>
                  <a:pt x="572565" y="115003"/>
                </a:lnTo>
                <a:lnTo>
                  <a:pt x="568399" y="102069"/>
                </a:lnTo>
                <a:lnTo>
                  <a:pt x="565623" y="92176"/>
                </a:lnTo>
                <a:lnTo>
                  <a:pt x="563772" y="84311"/>
                </a:lnTo>
                <a:lnTo>
                  <a:pt x="558328" y="72185"/>
                </a:lnTo>
                <a:lnTo>
                  <a:pt x="555099" y="67174"/>
                </a:lnTo>
                <a:lnTo>
                  <a:pt x="551510" y="54832"/>
                </a:lnTo>
                <a:lnTo>
                  <a:pt x="549915" y="42150"/>
                </a:lnTo>
                <a:lnTo>
                  <a:pt x="549207" y="32280"/>
                </a:lnTo>
                <a:lnTo>
                  <a:pt x="547748" y="29140"/>
                </a:lnTo>
                <a:lnTo>
                  <a:pt x="545505" y="27047"/>
                </a:lnTo>
                <a:lnTo>
                  <a:pt x="542740" y="25651"/>
                </a:lnTo>
                <a:lnTo>
                  <a:pt x="540896" y="23451"/>
                </a:lnTo>
                <a:lnTo>
                  <a:pt x="539667" y="20714"/>
                </a:lnTo>
                <a:lnTo>
                  <a:pt x="537695" y="13264"/>
                </a:lnTo>
                <a:lnTo>
                  <a:pt x="536263" y="12653"/>
                </a:lnTo>
                <a:lnTo>
                  <a:pt x="531286" y="11974"/>
                </a:lnTo>
                <a:lnTo>
                  <a:pt x="529451" y="10523"/>
                </a:lnTo>
                <a:lnTo>
                  <a:pt x="528227" y="8285"/>
                </a:lnTo>
                <a:lnTo>
                  <a:pt x="5257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More 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/>
              <a:t>Corollary: </a:t>
            </a:r>
            <a:r>
              <a:rPr lang="en-US" sz="2600" dirty="0"/>
              <a:t>Tangents to a circle from a point are congruent</a:t>
            </a:r>
            <a:r>
              <a:rPr lang="en-US" sz="2600" dirty="0" smtClean="0"/>
              <a:t>.</a:t>
            </a:r>
            <a:endParaRPr lang="en-US" sz="2600" dirty="0"/>
          </a:p>
        </p:txBody>
      </p:sp>
      <p:sp>
        <p:nvSpPr>
          <p:cNvPr id="7" name="Oval 6"/>
          <p:cNvSpPr/>
          <p:nvPr/>
        </p:nvSpPr>
        <p:spPr>
          <a:xfrm>
            <a:off x="4953000" y="2209800"/>
            <a:ext cx="3657600" cy="36576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7"/>
          <p:cNvSpPr/>
          <p:nvPr/>
        </p:nvSpPr>
        <p:spPr>
          <a:xfrm>
            <a:off x="2594610" y="684656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5"/>
          <p:cNvSpPr/>
          <p:nvPr/>
        </p:nvSpPr>
        <p:spPr>
          <a:xfrm>
            <a:off x="5200663" y="2938137"/>
            <a:ext cx="114131" cy="108724"/>
          </a:xfrm>
          <a:custGeom>
            <a:avLst/>
            <a:gdLst/>
            <a:ahLst/>
            <a:cxnLst/>
            <a:rect l="0" t="0" r="0" b="0"/>
            <a:pathLst>
              <a:path w="114131" h="108724">
                <a:moveTo>
                  <a:pt x="45707" y="33663"/>
                </a:moveTo>
                <a:lnTo>
                  <a:pt x="39639" y="39730"/>
                </a:lnTo>
                <a:lnTo>
                  <a:pt x="37852" y="42788"/>
                </a:lnTo>
                <a:lnTo>
                  <a:pt x="36660" y="46096"/>
                </a:lnTo>
                <a:lnTo>
                  <a:pt x="35865" y="49572"/>
                </a:lnTo>
                <a:lnTo>
                  <a:pt x="35336" y="53158"/>
                </a:lnTo>
                <a:lnTo>
                  <a:pt x="34983" y="56820"/>
                </a:lnTo>
                <a:lnTo>
                  <a:pt x="34416" y="65754"/>
                </a:lnTo>
                <a:lnTo>
                  <a:pt x="34339" y="70362"/>
                </a:lnTo>
                <a:lnTo>
                  <a:pt x="34280" y="78855"/>
                </a:lnTo>
                <a:lnTo>
                  <a:pt x="37665" y="79148"/>
                </a:lnTo>
                <a:lnTo>
                  <a:pt x="44118" y="79336"/>
                </a:lnTo>
                <a:lnTo>
                  <a:pt x="45917" y="78082"/>
                </a:lnTo>
                <a:lnTo>
                  <a:pt x="48387" y="75975"/>
                </a:lnTo>
                <a:lnTo>
                  <a:pt x="51304" y="73301"/>
                </a:lnTo>
                <a:lnTo>
                  <a:pt x="53248" y="70248"/>
                </a:lnTo>
                <a:lnTo>
                  <a:pt x="54544" y="66943"/>
                </a:lnTo>
                <a:lnTo>
                  <a:pt x="55408" y="63469"/>
                </a:lnTo>
                <a:lnTo>
                  <a:pt x="57254" y="61154"/>
                </a:lnTo>
                <a:lnTo>
                  <a:pt x="59755" y="59610"/>
                </a:lnTo>
                <a:lnTo>
                  <a:pt x="62692" y="58581"/>
                </a:lnTo>
                <a:lnTo>
                  <a:pt x="64650" y="56625"/>
                </a:lnTo>
                <a:lnTo>
                  <a:pt x="65956" y="54051"/>
                </a:lnTo>
                <a:lnTo>
                  <a:pt x="66826" y="51065"/>
                </a:lnTo>
                <a:lnTo>
                  <a:pt x="68676" y="47804"/>
                </a:lnTo>
                <a:lnTo>
                  <a:pt x="71180" y="44360"/>
                </a:lnTo>
                <a:lnTo>
                  <a:pt x="74118" y="40794"/>
                </a:lnTo>
                <a:lnTo>
                  <a:pt x="76078" y="37147"/>
                </a:lnTo>
                <a:lnTo>
                  <a:pt x="77384" y="33445"/>
                </a:lnTo>
                <a:lnTo>
                  <a:pt x="79480" y="24447"/>
                </a:lnTo>
                <a:lnTo>
                  <a:pt x="80923" y="22439"/>
                </a:lnTo>
                <a:lnTo>
                  <a:pt x="83154" y="19830"/>
                </a:lnTo>
                <a:lnTo>
                  <a:pt x="85912" y="16821"/>
                </a:lnTo>
                <a:lnTo>
                  <a:pt x="86480" y="13545"/>
                </a:lnTo>
                <a:lnTo>
                  <a:pt x="85589" y="10091"/>
                </a:lnTo>
                <a:lnTo>
                  <a:pt x="81101" y="1489"/>
                </a:lnTo>
                <a:lnTo>
                  <a:pt x="79463" y="784"/>
                </a:lnTo>
                <a:lnTo>
                  <a:pt x="77101" y="314"/>
                </a:lnTo>
                <a:lnTo>
                  <a:pt x="74256" y="0"/>
                </a:lnTo>
                <a:lnTo>
                  <a:pt x="69819" y="3601"/>
                </a:lnTo>
                <a:lnTo>
                  <a:pt x="64322" y="9811"/>
                </a:lnTo>
                <a:lnTo>
                  <a:pt x="58117" y="17762"/>
                </a:lnTo>
                <a:lnTo>
                  <a:pt x="53980" y="24332"/>
                </a:lnTo>
                <a:lnTo>
                  <a:pt x="51222" y="29982"/>
                </a:lnTo>
                <a:lnTo>
                  <a:pt x="49384" y="35019"/>
                </a:lnTo>
                <a:lnTo>
                  <a:pt x="46888" y="39647"/>
                </a:lnTo>
                <a:lnTo>
                  <a:pt x="43954" y="44002"/>
                </a:lnTo>
                <a:lnTo>
                  <a:pt x="36188" y="54049"/>
                </a:lnTo>
                <a:lnTo>
                  <a:pt x="35551" y="56144"/>
                </a:lnTo>
                <a:lnTo>
                  <a:pt x="35126" y="58810"/>
                </a:lnTo>
                <a:lnTo>
                  <a:pt x="34843" y="61857"/>
                </a:lnTo>
                <a:lnTo>
                  <a:pt x="34654" y="65159"/>
                </a:lnTo>
                <a:lnTo>
                  <a:pt x="34444" y="72214"/>
                </a:lnTo>
                <a:lnTo>
                  <a:pt x="34291" y="98435"/>
                </a:lnTo>
                <a:lnTo>
                  <a:pt x="35556" y="99704"/>
                </a:lnTo>
                <a:lnTo>
                  <a:pt x="37670" y="100551"/>
                </a:lnTo>
                <a:lnTo>
                  <a:pt x="40349" y="101114"/>
                </a:lnTo>
                <a:lnTo>
                  <a:pt x="44675" y="101490"/>
                </a:lnTo>
                <a:lnTo>
                  <a:pt x="50099" y="101741"/>
                </a:lnTo>
                <a:lnTo>
                  <a:pt x="64919" y="102143"/>
                </a:lnTo>
                <a:lnTo>
                  <a:pt x="67404" y="100906"/>
                </a:lnTo>
                <a:lnTo>
                  <a:pt x="70332" y="98812"/>
                </a:lnTo>
                <a:lnTo>
                  <a:pt x="73553" y="96145"/>
                </a:lnTo>
                <a:lnTo>
                  <a:pt x="76971" y="93097"/>
                </a:lnTo>
                <a:lnTo>
                  <a:pt x="84155" y="86325"/>
                </a:lnTo>
                <a:lnTo>
                  <a:pt x="87849" y="84011"/>
                </a:lnTo>
                <a:lnTo>
                  <a:pt x="91582" y="82468"/>
                </a:lnTo>
                <a:lnTo>
                  <a:pt x="95340" y="81439"/>
                </a:lnTo>
                <a:lnTo>
                  <a:pt x="97845" y="79484"/>
                </a:lnTo>
                <a:lnTo>
                  <a:pt x="99516" y="76910"/>
                </a:lnTo>
                <a:lnTo>
                  <a:pt x="100630" y="73924"/>
                </a:lnTo>
                <a:lnTo>
                  <a:pt x="102642" y="70664"/>
                </a:lnTo>
                <a:lnTo>
                  <a:pt x="105254" y="67220"/>
                </a:lnTo>
                <a:lnTo>
                  <a:pt x="108264" y="63654"/>
                </a:lnTo>
                <a:lnTo>
                  <a:pt x="110272" y="58737"/>
                </a:lnTo>
                <a:lnTo>
                  <a:pt x="111610" y="52919"/>
                </a:lnTo>
                <a:lnTo>
                  <a:pt x="112502" y="46500"/>
                </a:lnTo>
                <a:lnTo>
                  <a:pt x="113097" y="40951"/>
                </a:lnTo>
                <a:lnTo>
                  <a:pt x="113494" y="35981"/>
                </a:lnTo>
                <a:lnTo>
                  <a:pt x="114130" y="24948"/>
                </a:lnTo>
                <a:lnTo>
                  <a:pt x="112912" y="22773"/>
                </a:lnTo>
                <a:lnTo>
                  <a:pt x="110831" y="20053"/>
                </a:lnTo>
                <a:lnTo>
                  <a:pt x="108172" y="16969"/>
                </a:lnTo>
                <a:lnTo>
                  <a:pt x="105130" y="14914"/>
                </a:lnTo>
                <a:lnTo>
                  <a:pt x="101832" y="13543"/>
                </a:lnTo>
                <a:lnTo>
                  <a:pt x="98364" y="12630"/>
                </a:lnTo>
                <a:lnTo>
                  <a:pt x="93511" y="12020"/>
                </a:lnTo>
                <a:lnTo>
                  <a:pt x="87737" y="11614"/>
                </a:lnTo>
                <a:lnTo>
                  <a:pt x="81347" y="11344"/>
                </a:lnTo>
                <a:lnTo>
                  <a:pt x="77087" y="12434"/>
                </a:lnTo>
                <a:lnTo>
                  <a:pt x="74247" y="14430"/>
                </a:lnTo>
                <a:lnTo>
                  <a:pt x="72353" y="17031"/>
                </a:lnTo>
                <a:lnTo>
                  <a:pt x="68551" y="18765"/>
                </a:lnTo>
                <a:lnTo>
                  <a:pt x="63476" y="19921"/>
                </a:lnTo>
                <a:lnTo>
                  <a:pt x="57553" y="20691"/>
                </a:lnTo>
                <a:lnTo>
                  <a:pt x="52334" y="22475"/>
                </a:lnTo>
                <a:lnTo>
                  <a:pt x="47585" y="24934"/>
                </a:lnTo>
                <a:lnTo>
                  <a:pt x="43149" y="27844"/>
                </a:lnTo>
                <a:lnTo>
                  <a:pt x="38921" y="31053"/>
                </a:lnTo>
                <a:lnTo>
                  <a:pt x="34833" y="34463"/>
                </a:lnTo>
                <a:lnTo>
                  <a:pt x="30838" y="38006"/>
                </a:lnTo>
                <a:lnTo>
                  <a:pt x="23011" y="45330"/>
                </a:lnTo>
                <a:lnTo>
                  <a:pt x="19147" y="49061"/>
                </a:lnTo>
                <a:lnTo>
                  <a:pt x="16570" y="52818"/>
                </a:lnTo>
                <a:lnTo>
                  <a:pt x="14852" y="56593"/>
                </a:lnTo>
                <a:lnTo>
                  <a:pt x="13707" y="60379"/>
                </a:lnTo>
                <a:lnTo>
                  <a:pt x="11673" y="64174"/>
                </a:lnTo>
                <a:lnTo>
                  <a:pt x="9048" y="67973"/>
                </a:lnTo>
                <a:lnTo>
                  <a:pt x="6027" y="71776"/>
                </a:lnTo>
                <a:lnTo>
                  <a:pt x="4013" y="75582"/>
                </a:lnTo>
                <a:lnTo>
                  <a:pt x="2671" y="79389"/>
                </a:lnTo>
                <a:lnTo>
                  <a:pt x="517" y="88556"/>
                </a:lnTo>
                <a:lnTo>
                  <a:pt x="340" y="90578"/>
                </a:lnTo>
                <a:lnTo>
                  <a:pt x="222" y="93196"/>
                </a:lnTo>
                <a:lnTo>
                  <a:pt x="0" y="101713"/>
                </a:lnTo>
                <a:lnTo>
                  <a:pt x="1265" y="103159"/>
                </a:lnTo>
                <a:lnTo>
                  <a:pt x="6058" y="108153"/>
                </a:lnTo>
                <a:lnTo>
                  <a:pt x="7844" y="108723"/>
                </a:lnTo>
                <a:lnTo>
                  <a:pt x="9035" y="107833"/>
                </a:lnTo>
                <a:lnTo>
                  <a:pt x="9829" y="105970"/>
                </a:lnTo>
                <a:lnTo>
                  <a:pt x="11628" y="104727"/>
                </a:lnTo>
                <a:lnTo>
                  <a:pt x="14098" y="103899"/>
                </a:lnTo>
                <a:lnTo>
                  <a:pt x="17014" y="103347"/>
                </a:lnTo>
                <a:lnTo>
                  <a:pt x="20228" y="102978"/>
                </a:lnTo>
                <a:lnTo>
                  <a:pt x="23641" y="102733"/>
                </a:lnTo>
                <a:lnTo>
                  <a:pt x="27186" y="102570"/>
                </a:lnTo>
                <a:lnTo>
                  <a:pt x="30820" y="101191"/>
                </a:lnTo>
                <a:lnTo>
                  <a:pt x="34512" y="99001"/>
                </a:lnTo>
                <a:lnTo>
                  <a:pt x="38243" y="96271"/>
                </a:lnTo>
                <a:lnTo>
                  <a:pt x="40731" y="93182"/>
                </a:lnTo>
                <a:lnTo>
                  <a:pt x="42390" y="89852"/>
                </a:lnTo>
                <a:lnTo>
                  <a:pt x="43495" y="86362"/>
                </a:lnTo>
                <a:lnTo>
                  <a:pt x="46772" y="81496"/>
                </a:lnTo>
                <a:lnTo>
                  <a:pt x="51497" y="75711"/>
                </a:lnTo>
                <a:lnTo>
                  <a:pt x="57187" y="69315"/>
                </a:lnTo>
                <a:lnTo>
                  <a:pt x="60980" y="62511"/>
                </a:lnTo>
                <a:lnTo>
                  <a:pt x="63509" y="55435"/>
                </a:lnTo>
                <a:lnTo>
                  <a:pt x="65195" y="48177"/>
                </a:lnTo>
                <a:lnTo>
                  <a:pt x="65049" y="43339"/>
                </a:lnTo>
                <a:lnTo>
                  <a:pt x="63681" y="40113"/>
                </a:lnTo>
                <a:lnTo>
                  <a:pt x="57137" y="336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6"/>
          <p:cNvSpPr/>
          <p:nvPr/>
        </p:nvSpPr>
        <p:spPr>
          <a:xfrm>
            <a:off x="4240529" y="2308859"/>
            <a:ext cx="1463042" cy="2743201"/>
          </a:xfrm>
          <a:custGeom>
            <a:avLst/>
            <a:gdLst/>
            <a:ahLst/>
            <a:cxnLst/>
            <a:rect l="0" t="0" r="0" b="0"/>
            <a:pathLst>
              <a:path w="1463042" h="2743201">
                <a:moveTo>
                  <a:pt x="1463041" y="0"/>
                </a:moveTo>
                <a:lnTo>
                  <a:pt x="1456973" y="6068"/>
                </a:lnTo>
                <a:lnTo>
                  <a:pt x="1455186" y="9126"/>
                </a:lnTo>
                <a:lnTo>
                  <a:pt x="1446013" y="32937"/>
                </a:lnTo>
                <a:lnTo>
                  <a:pt x="1406580" y="90846"/>
                </a:lnTo>
                <a:lnTo>
                  <a:pt x="1379827" y="129235"/>
                </a:lnTo>
                <a:lnTo>
                  <a:pt x="1375257" y="144645"/>
                </a:lnTo>
                <a:lnTo>
                  <a:pt x="1372684" y="161532"/>
                </a:lnTo>
                <a:lnTo>
                  <a:pt x="1371053" y="166108"/>
                </a:lnTo>
                <a:lnTo>
                  <a:pt x="1348486" y="203268"/>
                </a:lnTo>
                <a:lnTo>
                  <a:pt x="1344761" y="207902"/>
                </a:lnTo>
                <a:lnTo>
                  <a:pt x="1340622" y="216438"/>
                </a:lnTo>
                <a:lnTo>
                  <a:pt x="1334905" y="231770"/>
                </a:lnTo>
                <a:lnTo>
                  <a:pt x="1319214" y="267118"/>
                </a:lnTo>
                <a:lnTo>
                  <a:pt x="1314592" y="288414"/>
                </a:lnTo>
                <a:lnTo>
                  <a:pt x="1285716" y="346891"/>
                </a:lnTo>
                <a:lnTo>
                  <a:pt x="1281359" y="358644"/>
                </a:lnTo>
                <a:lnTo>
                  <a:pt x="1262151" y="392375"/>
                </a:lnTo>
                <a:lnTo>
                  <a:pt x="1257468" y="406525"/>
                </a:lnTo>
                <a:lnTo>
                  <a:pt x="1249871" y="418761"/>
                </a:lnTo>
                <a:lnTo>
                  <a:pt x="1234262" y="456309"/>
                </a:lnTo>
                <a:lnTo>
                  <a:pt x="1191262" y="530573"/>
                </a:lnTo>
                <a:lnTo>
                  <a:pt x="1149041" y="586790"/>
                </a:lnTo>
                <a:lnTo>
                  <a:pt x="1140182" y="596499"/>
                </a:lnTo>
                <a:lnTo>
                  <a:pt x="1137311" y="600866"/>
                </a:lnTo>
                <a:lnTo>
                  <a:pt x="1130731" y="614350"/>
                </a:lnTo>
                <a:lnTo>
                  <a:pt x="1091157" y="658808"/>
                </a:lnTo>
                <a:lnTo>
                  <a:pt x="1086153" y="670465"/>
                </a:lnTo>
                <a:lnTo>
                  <a:pt x="1078461" y="681962"/>
                </a:lnTo>
                <a:lnTo>
                  <a:pt x="1074348" y="693412"/>
                </a:lnTo>
                <a:lnTo>
                  <a:pt x="1065650" y="704848"/>
                </a:lnTo>
                <a:lnTo>
                  <a:pt x="1028650" y="742987"/>
                </a:lnTo>
                <a:lnTo>
                  <a:pt x="988097" y="784820"/>
                </a:lnTo>
                <a:lnTo>
                  <a:pt x="948681" y="834192"/>
                </a:lnTo>
                <a:lnTo>
                  <a:pt x="941066" y="843192"/>
                </a:lnTo>
                <a:lnTo>
                  <a:pt x="922443" y="869666"/>
                </a:lnTo>
                <a:lnTo>
                  <a:pt x="885504" y="910183"/>
                </a:lnTo>
                <a:lnTo>
                  <a:pt x="882507" y="918030"/>
                </a:lnTo>
                <a:lnTo>
                  <a:pt x="879169" y="921900"/>
                </a:lnTo>
                <a:lnTo>
                  <a:pt x="868685" y="929587"/>
                </a:lnTo>
                <a:lnTo>
                  <a:pt x="864874" y="934685"/>
                </a:lnTo>
                <a:lnTo>
                  <a:pt x="862333" y="940623"/>
                </a:lnTo>
                <a:lnTo>
                  <a:pt x="860639" y="947122"/>
                </a:lnTo>
                <a:lnTo>
                  <a:pt x="851983" y="961117"/>
                </a:lnTo>
                <a:lnTo>
                  <a:pt x="809670" y="1017292"/>
                </a:lnTo>
                <a:lnTo>
                  <a:pt x="782435" y="1069540"/>
                </a:lnTo>
                <a:lnTo>
                  <a:pt x="776239" y="1091742"/>
                </a:lnTo>
                <a:lnTo>
                  <a:pt x="760716" y="1119346"/>
                </a:lnTo>
                <a:lnTo>
                  <a:pt x="727337" y="1176041"/>
                </a:lnTo>
                <a:lnTo>
                  <a:pt x="692097" y="1260776"/>
                </a:lnTo>
                <a:lnTo>
                  <a:pt x="655225" y="1340418"/>
                </a:lnTo>
                <a:lnTo>
                  <a:pt x="617317" y="1423877"/>
                </a:lnTo>
                <a:lnTo>
                  <a:pt x="594369" y="1484469"/>
                </a:lnTo>
                <a:lnTo>
                  <a:pt x="556261" y="1562076"/>
                </a:lnTo>
                <a:lnTo>
                  <a:pt x="519220" y="1646551"/>
                </a:lnTo>
                <a:lnTo>
                  <a:pt x="476262" y="1744473"/>
                </a:lnTo>
                <a:lnTo>
                  <a:pt x="459743" y="1783216"/>
                </a:lnTo>
                <a:lnTo>
                  <a:pt x="419571" y="1847707"/>
                </a:lnTo>
                <a:lnTo>
                  <a:pt x="385252" y="1929689"/>
                </a:lnTo>
                <a:lnTo>
                  <a:pt x="350992" y="2012484"/>
                </a:lnTo>
                <a:lnTo>
                  <a:pt x="339723" y="2031511"/>
                </a:lnTo>
                <a:lnTo>
                  <a:pt x="327519" y="2049704"/>
                </a:lnTo>
                <a:lnTo>
                  <a:pt x="293457" y="2129318"/>
                </a:lnTo>
                <a:lnTo>
                  <a:pt x="259732" y="2204024"/>
                </a:lnTo>
                <a:lnTo>
                  <a:pt x="246247" y="2233056"/>
                </a:lnTo>
                <a:lnTo>
                  <a:pt x="220280" y="2275778"/>
                </a:lnTo>
                <a:lnTo>
                  <a:pt x="182819" y="2354175"/>
                </a:lnTo>
                <a:lnTo>
                  <a:pt x="143373" y="2431291"/>
                </a:lnTo>
                <a:lnTo>
                  <a:pt x="138652" y="2447094"/>
                </a:lnTo>
                <a:lnTo>
                  <a:pt x="100035" y="2522967"/>
                </a:lnTo>
                <a:lnTo>
                  <a:pt x="90177" y="2553204"/>
                </a:lnTo>
                <a:lnTo>
                  <a:pt x="64803" y="2597485"/>
                </a:lnTo>
                <a:lnTo>
                  <a:pt x="59282" y="2609858"/>
                </a:lnTo>
                <a:lnTo>
                  <a:pt x="50303" y="2623963"/>
                </a:lnTo>
                <a:lnTo>
                  <a:pt x="45808" y="2636187"/>
                </a:lnTo>
                <a:lnTo>
                  <a:pt x="38268" y="2647852"/>
                </a:lnTo>
                <a:lnTo>
                  <a:pt x="34199" y="2659351"/>
                </a:lnTo>
                <a:lnTo>
                  <a:pt x="17309" y="2686086"/>
                </a:lnTo>
                <a:lnTo>
                  <a:pt x="14043" y="2695803"/>
                </a:lnTo>
                <a:lnTo>
                  <a:pt x="11947" y="2706321"/>
                </a:lnTo>
                <a:lnTo>
                  <a:pt x="1635" y="2718524"/>
                </a:lnTo>
                <a:lnTo>
                  <a:pt x="727" y="2722920"/>
                </a:lnTo>
                <a:lnTo>
                  <a:pt x="0" y="2743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7"/>
          <p:cNvSpPr/>
          <p:nvPr/>
        </p:nvSpPr>
        <p:spPr>
          <a:xfrm>
            <a:off x="6921462" y="5829300"/>
            <a:ext cx="119419" cy="57151"/>
          </a:xfrm>
          <a:custGeom>
            <a:avLst/>
            <a:gdLst/>
            <a:ahLst/>
            <a:cxnLst/>
            <a:rect l="0" t="0" r="0" b="0"/>
            <a:pathLst>
              <a:path w="119419" h="57151">
                <a:moveTo>
                  <a:pt x="119418" y="0"/>
                </a:moveTo>
                <a:lnTo>
                  <a:pt x="68323" y="0"/>
                </a:lnTo>
                <a:lnTo>
                  <a:pt x="65034" y="1270"/>
                </a:lnTo>
                <a:lnTo>
                  <a:pt x="61572" y="3386"/>
                </a:lnTo>
                <a:lnTo>
                  <a:pt x="52958" y="9840"/>
                </a:lnTo>
                <a:lnTo>
                  <a:pt x="50981" y="11640"/>
                </a:lnTo>
                <a:lnTo>
                  <a:pt x="45398" y="17026"/>
                </a:lnTo>
                <a:lnTo>
                  <a:pt x="44671" y="20241"/>
                </a:lnTo>
                <a:lnTo>
                  <a:pt x="45456" y="23654"/>
                </a:lnTo>
                <a:lnTo>
                  <a:pt x="49775" y="32189"/>
                </a:lnTo>
                <a:lnTo>
                  <a:pt x="50129" y="31619"/>
                </a:lnTo>
                <a:lnTo>
                  <a:pt x="50365" y="29969"/>
                </a:lnTo>
                <a:lnTo>
                  <a:pt x="50523" y="27599"/>
                </a:lnTo>
                <a:lnTo>
                  <a:pt x="51897" y="26019"/>
                </a:lnTo>
                <a:lnTo>
                  <a:pt x="54085" y="24966"/>
                </a:lnTo>
                <a:lnTo>
                  <a:pt x="56812" y="24264"/>
                </a:lnTo>
                <a:lnTo>
                  <a:pt x="59901" y="23796"/>
                </a:lnTo>
                <a:lnTo>
                  <a:pt x="63230" y="23484"/>
                </a:lnTo>
                <a:lnTo>
                  <a:pt x="66719" y="23276"/>
                </a:lnTo>
                <a:lnTo>
                  <a:pt x="73983" y="23044"/>
                </a:lnTo>
                <a:lnTo>
                  <a:pt x="88994" y="22896"/>
                </a:lnTo>
                <a:lnTo>
                  <a:pt x="92785" y="21614"/>
                </a:lnTo>
                <a:lnTo>
                  <a:pt x="96583" y="19489"/>
                </a:lnTo>
                <a:lnTo>
                  <a:pt x="107321" y="11901"/>
                </a:lnTo>
                <a:lnTo>
                  <a:pt x="111078" y="8252"/>
                </a:lnTo>
                <a:lnTo>
                  <a:pt x="117771" y="1629"/>
                </a:lnTo>
                <a:lnTo>
                  <a:pt x="117049" y="1086"/>
                </a:lnTo>
                <a:lnTo>
                  <a:pt x="115299" y="724"/>
                </a:lnTo>
                <a:lnTo>
                  <a:pt x="112862" y="482"/>
                </a:lnTo>
                <a:lnTo>
                  <a:pt x="109966" y="321"/>
                </a:lnTo>
                <a:lnTo>
                  <a:pt x="103365" y="143"/>
                </a:lnTo>
                <a:lnTo>
                  <a:pt x="61563" y="12"/>
                </a:lnTo>
                <a:lnTo>
                  <a:pt x="55448" y="1278"/>
                </a:lnTo>
                <a:lnTo>
                  <a:pt x="48831" y="3392"/>
                </a:lnTo>
                <a:lnTo>
                  <a:pt x="32097" y="9842"/>
                </a:lnTo>
                <a:lnTo>
                  <a:pt x="29454" y="11641"/>
                </a:lnTo>
                <a:lnTo>
                  <a:pt x="26422" y="14111"/>
                </a:lnTo>
                <a:lnTo>
                  <a:pt x="23131" y="17027"/>
                </a:lnTo>
                <a:lnTo>
                  <a:pt x="19666" y="18971"/>
                </a:lnTo>
                <a:lnTo>
                  <a:pt x="16086" y="20267"/>
                </a:lnTo>
                <a:lnTo>
                  <a:pt x="12430" y="21131"/>
                </a:lnTo>
                <a:lnTo>
                  <a:pt x="9993" y="22977"/>
                </a:lnTo>
                <a:lnTo>
                  <a:pt x="8368" y="25478"/>
                </a:lnTo>
                <a:lnTo>
                  <a:pt x="7284" y="28415"/>
                </a:lnTo>
                <a:lnTo>
                  <a:pt x="6562" y="31643"/>
                </a:lnTo>
                <a:lnTo>
                  <a:pt x="6081" y="35065"/>
                </a:lnTo>
                <a:lnTo>
                  <a:pt x="5760" y="38617"/>
                </a:lnTo>
                <a:lnTo>
                  <a:pt x="6815" y="42254"/>
                </a:lnTo>
                <a:lnTo>
                  <a:pt x="8790" y="45949"/>
                </a:lnTo>
                <a:lnTo>
                  <a:pt x="11376" y="49683"/>
                </a:lnTo>
                <a:lnTo>
                  <a:pt x="14369" y="52172"/>
                </a:lnTo>
                <a:lnTo>
                  <a:pt x="17636" y="53831"/>
                </a:lnTo>
                <a:lnTo>
                  <a:pt x="25935" y="56494"/>
                </a:lnTo>
                <a:lnTo>
                  <a:pt x="27886" y="56713"/>
                </a:lnTo>
                <a:lnTo>
                  <a:pt x="30456" y="56858"/>
                </a:lnTo>
                <a:lnTo>
                  <a:pt x="36700" y="57020"/>
                </a:lnTo>
                <a:lnTo>
                  <a:pt x="60860" y="57132"/>
                </a:lnTo>
                <a:lnTo>
                  <a:pt x="66409" y="55868"/>
                </a:lnTo>
                <a:lnTo>
                  <a:pt x="71379" y="53756"/>
                </a:lnTo>
                <a:lnTo>
                  <a:pt x="82412" y="47307"/>
                </a:lnTo>
                <a:lnTo>
                  <a:pt x="84587" y="45508"/>
                </a:lnTo>
                <a:lnTo>
                  <a:pt x="87307" y="43038"/>
                </a:lnTo>
                <a:lnTo>
                  <a:pt x="90390" y="40122"/>
                </a:lnTo>
                <a:lnTo>
                  <a:pt x="91176" y="36908"/>
                </a:lnTo>
                <a:lnTo>
                  <a:pt x="90430" y="33496"/>
                </a:lnTo>
                <a:lnTo>
                  <a:pt x="86176" y="24961"/>
                </a:lnTo>
                <a:lnTo>
                  <a:pt x="84556" y="24260"/>
                </a:lnTo>
                <a:lnTo>
                  <a:pt x="82206" y="23793"/>
                </a:lnTo>
                <a:lnTo>
                  <a:pt x="79371" y="23482"/>
                </a:lnTo>
                <a:lnTo>
                  <a:pt x="76210" y="23274"/>
                </a:lnTo>
                <a:lnTo>
                  <a:pt x="72832" y="23136"/>
                </a:lnTo>
                <a:lnTo>
                  <a:pt x="69311" y="23043"/>
                </a:lnTo>
                <a:lnTo>
                  <a:pt x="23521" y="22875"/>
                </a:lnTo>
                <a:lnTo>
                  <a:pt x="19927" y="24140"/>
                </a:lnTo>
                <a:lnTo>
                  <a:pt x="16260" y="26253"/>
                </a:lnTo>
                <a:lnTo>
                  <a:pt x="12546" y="28932"/>
                </a:lnTo>
                <a:lnTo>
                  <a:pt x="8800" y="30717"/>
                </a:lnTo>
                <a:lnTo>
                  <a:pt x="5033" y="31908"/>
                </a:lnTo>
                <a:lnTo>
                  <a:pt x="1251" y="32702"/>
                </a:lnTo>
                <a:lnTo>
                  <a:pt x="0" y="34501"/>
                </a:lnTo>
                <a:lnTo>
                  <a:pt x="436" y="36970"/>
                </a:lnTo>
                <a:lnTo>
                  <a:pt x="4192" y="43991"/>
                </a:lnTo>
                <a:lnTo>
                  <a:pt x="4501" y="45837"/>
                </a:lnTo>
                <a:lnTo>
                  <a:pt x="4706" y="48338"/>
                </a:lnTo>
                <a:lnTo>
                  <a:pt x="4843" y="51275"/>
                </a:lnTo>
                <a:lnTo>
                  <a:pt x="6205" y="53233"/>
                </a:lnTo>
                <a:lnTo>
                  <a:pt x="8383" y="54539"/>
                </a:lnTo>
                <a:lnTo>
                  <a:pt x="11103" y="55409"/>
                </a:lnTo>
                <a:lnTo>
                  <a:pt x="14189" y="55989"/>
                </a:lnTo>
                <a:lnTo>
                  <a:pt x="17515" y="56376"/>
                </a:lnTo>
                <a:lnTo>
                  <a:pt x="27978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8"/>
          <p:cNvSpPr/>
          <p:nvPr/>
        </p:nvSpPr>
        <p:spPr>
          <a:xfrm>
            <a:off x="4194809" y="5703569"/>
            <a:ext cx="3211832" cy="205699"/>
          </a:xfrm>
          <a:custGeom>
            <a:avLst/>
            <a:gdLst/>
            <a:ahLst/>
            <a:cxnLst/>
            <a:rect l="0" t="0" r="0" b="0"/>
            <a:pathLst>
              <a:path w="3211832" h="205699">
                <a:moveTo>
                  <a:pt x="0" y="0"/>
                </a:moveTo>
                <a:lnTo>
                  <a:pt x="283708" y="0"/>
                </a:lnTo>
                <a:lnTo>
                  <a:pt x="329454" y="6068"/>
                </a:lnTo>
                <a:lnTo>
                  <a:pt x="370261" y="10724"/>
                </a:lnTo>
                <a:lnTo>
                  <a:pt x="461441" y="11422"/>
                </a:lnTo>
                <a:lnTo>
                  <a:pt x="651417" y="11430"/>
                </a:lnTo>
                <a:lnTo>
                  <a:pt x="693816" y="17498"/>
                </a:lnTo>
                <a:lnTo>
                  <a:pt x="739761" y="22390"/>
                </a:lnTo>
                <a:lnTo>
                  <a:pt x="823616" y="22819"/>
                </a:lnTo>
                <a:lnTo>
                  <a:pt x="966016" y="22857"/>
                </a:lnTo>
                <a:lnTo>
                  <a:pt x="985177" y="26245"/>
                </a:lnTo>
                <a:lnTo>
                  <a:pt x="999197" y="30715"/>
                </a:lnTo>
                <a:lnTo>
                  <a:pt x="1048231" y="34081"/>
                </a:lnTo>
                <a:lnTo>
                  <a:pt x="1218013" y="34289"/>
                </a:lnTo>
                <a:lnTo>
                  <a:pt x="1500941" y="34290"/>
                </a:lnTo>
                <a:lnTo>
                  <a:pt x="1508628" y="35560"/>
                </a:lnTo>
                <a:lnTo>
                  <a:pt x="1520555" y="40358"/>
                </a:lnTo>
                <a:lnTo>
                  <a:pt x="1533476" y="43337"/>
                </a:lnTo>
                <a:lnTo>
                  <a:pt x="1623681" y="45406"/>
                </a:lnTo>
                <a:lnTo>
                  <a:pt x="1766174" y="45708"/>
                </a:lnTo>
                <a:lnTo>
                  <a:pt x="1791653" y="49101"/>
                </a:lnTo>
                <a:lnTo>
                  <a:pt x="1808481" y="53573"/>
                </a:lnTo>
                <a:lnTo>
                  <a:pt x="1906585" y="57138"/>
                </a:lnTo>
                <a:lnTo>
                  <a:pt x="1922262" y="57147"/>
                </a:lnTo>
                <a:lnTo>
                  <a:pt x="1934262" y="60536"/>
                </a:lnTo>
                <a:lnTo>
                  <a:pt x="1948063" y="65005"/>
                </a:lnTo>
                <a:lnTo>
                  <a:pt x="1986147" y="68267"/>
                </a:lnTo>
                <a:lnTo>
                  <a:pt x="2013005" y="69758"/>
                </a:lnTo>
                <a:lnTo>
                  <a:pt x="2036344" y="76408"/>
                </a:lnTo>
                <a:lnTo>
                  <a:pt x="2054407" y="78943"/>
                </a:lnTo>
                <a:lnTo>
                  <a:pt x="2106166" y="81187"/>
                </a:lnTo>
                <a:lnTo>
                  <a:pt x="2121831" y="86037"/>
                </a:lnTo>
                <a:lnTo>
                  <a:pt x="2151314" y="90373"/>
                </a:lnTo>
                <a:lnTo>
                  <a:pt x="2180901" y="91300"/>
                </a:lnTo>
                <a:lnTo>
                  <a:pt x="2186724" y="92617"/>
                </a:lnTo>
                <a:lnTo>
                  <a:pt x="2196581" y="97467"/>
                </a:lnTo>
                <a:lnTo>
                  <a:pt x="2211968" y="100469"/>
                </a:lnTo>
                <a:lnTo>
                  <a:pt x="2305111" y="104132"/>
                </a:lnTo>
                <a:lnTo>
                  <a:pt x="2318201" y="108935"/>
                </a:lnTo>
                <a:lnTo>
                  <a:pt x="2333783" y="112710"/>
                </a:lnTo>
                <a:lnTo>
                  <a:pt x="2413906" y="114297"/>
                </a:lnTo>
                <a:lnTo>
                  <a:pt x="2418261" y="115568"/>
                </a:lnTo>
                <a:lnTo>
                  <a:pt x="2426486" y="120367"/>
                </a:lnTo>
                <a:lnTo>
                  <a:pt x="2437762" y="123347"/>
                </a:lnTo>
                <a:lnTo>
                  <a:pt x="2508317" y="129055"/>
                </a:lnTo>
                <a:lnTo>
                  <a:pt x="2535598" y="134759"/>
                </a:lnTo>
                <a:lnTo>
                  <a:pt x="2587517" y="140336"/>
                </a:lnTo>
                <a:lnTo>
                  <a:pt x="2634842" y="146145"/>
                </a:lnTo>
                <a:lnTo>
                  <a:pt x="2701689" y="149765"/>
                </a:lnTo>
                <a:lnTo>
                  <a:pt x="2716708" y="154616"/>
                </a:lnTo>
                <a:lnTo>
                  <a:pt x="2739443" y="158419"/>
                </a:lnTo>
                <a:lnTo>
                  <a:pt x="2793317" y="163197"/>
                </a:lnTo>
                <a:lnTo>
                  <a:pt x="2829170" y="169005"/>
                </a:lnTo>
                <a:lnTo>
                  <a:pt x="2869427" y="174112"/>
                </a:lnTo>
                <a:lnTo>
                  <a:pt x="2902170" y="180254"/>
                </a:lnTo>
                <a:lnTo>
                  <a:pt x="2912681" y="183669"/>
                </a:lnTo>
                <a:lnTo>
                  <a:pt x="2929015" y="189581"/>
                </a:lnTo>
                <a:lnTo>
                  <a:pt x="2960197" y="193376"/>
                </a:lnTo>
                <a:lnTo>
                  <a:pt x="2998448" y="195457"/>
                </a:lnTo>
                <a:lnTo>
                  <a:pt x="3020053" y="202129"/>
                </a:lnTo>
                <a:lnTo>
                  <a:pt x="3030500" y="204136"/>
                </a:lnTo>
                <a:lnTo>
                  <a:pt x="3127420" y="205599"/>
                </a:lnTo>
                <a:lnTo>
                  <a:pt x="3168758" y="205698"/>
                </a:lnTo>
                <a:lnTo>
                  <a:pt x="3176765" y="204443"/>
                </a:lnTo>
                <a:lnTo>
                  <a:pt x="3189049" y="199660"/>
                </a:lnTo>
                <a:lnTo>
                  <a:pt x="3198742" y="196688"/>
                </a:lnTo>
                <a:lnTo>
                  <a:pt x="3211831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9"/>
          <p:cNvSpPr/>
          <p:nvPr/>
        </p:nvSpPr>
        <p:spPr>
          <a:xfrm>
            <a:off x="3657600" y="5006339"/>
            <a:ext cx="594360" cy="834391"/>
          </a:xfrm>
          <a:custGeom>
            <a:avLst/>
            <a:gdLst/>
            <a:ahLst/>
            <a:cxnLst/>
            <a:rect l="0" t="0" r="0" b="0"/>
            <a:pathLst>
              <a:path w="594360" h="834391">
                <a:moveTo>
                  <a:pt x="594359" y="0"/>
                </a:moveTo>
                <a:lnTo>
                  <a:pt x="588292" y="6069"/>
                </a:lnTo>
                <a:lnTo>
                  <a:pt x="586504" y="9126"/>
                </a:lnTo>
                <a:lnTo>
                  <a:pt x="584518" y="15909"/>
                </a:lnTo>
                <a:lnTo>
                  <a:pt x="582719" y="18226"/>
                </a:lnTo>
                <a:lnTo>
                  <a:pt x="580249" y="19771"/>
                </a:lnTo>
                <a:lnTo>
                  <a:pt x="577332" y="20801"/>
                </a:lnTo>
                <a:lnTo>
                  <a:pt x="575388" y="22757"/>
                </a:lnTo>
                <a:lnTo>
                  <a:pt x="574092" y="25332"/>
                </a:lnTo>
                <a:lnTo>
                  <a:pt x="572011" y="32521"/>
                </a:lnTo>
                <a:lnTo>
                  <a:pt x="571651" y="39834"/>
                </a:lnTo>
                <a:lnTo>
                  <a:pt x="570331" y="41796"/>
                </a:lnTo>
                <a:lnTo>
                  <a:pt x="568180" y="43104"/>
                </a:lnTo>
                <a:lnTo>
                  <a:pt x="565477" y="43976"/>
                </a:lnTo>
                <a:lnTo>
                  <a:pt x="563674" y="45827"/>
                </a:lnTo>
                <a:lnTo>
                  <a:pt x="562473" y="48332"/>
                </a:lnTo>
                <a:lnTo>
                  <a:pt x="561672" y="51272"/>
                </a:lnTo>
                <a:lnTo>
                  <a:pt x="559868" y="53231"/>
                </a:lnTo>
                <a:lnTo>
                  <a:pt x="557395" y="54538"/>
                </a:lnTo>
                <a:lnTo>
                  <a:pt x="550369" y="56634"/>
                </a:lnTo>
                <a:lnTo>
                  <a:pt x="543084" y="63065"/>
                </a:lnTo>
                <a:lnTo>
                  <a:pt x="541126" y="66173"/>
                </a:lnTo>
                <a:lnTo>
                  <a:pt x="537100" y="76616"/>
                </a:lnTo>
                <a:lnTo>
                  <a:pt x="529698" y="87754"/>
                </a:lnTo>
                <a:lnTo>
                  <a:pt x="527521" y="95305"/>
                </a:lnTo>
                <a:lnTo>
                  <a:pt x="525671" y="97827"/>
                </a:lnTo>
                <a:lnTo>
                  <a:pt x="523167" y="99508"/>
                </a:lnTo>
                <a:lnTo>
                  <a:pt x="520228" y="100629"/>
                </a:lnTo>
                <a:lnTo>
                  <a:pt x="518269" y="102646"/>
                </a:lnTo>
                <a:lnTo>
                  <a:pt x="516962" y="105261"/>
                </a:lnTo>
                <a:lnTo>
                  <a:pt x="516091" y="108274"/>
                </a:lnTo>
                <a:lnTo>
                  <a:pt x="511737" y="115009"/>
                </a:lnTo>
                <a:lnTo>
                  <a:pt x="497368" y="131171"/>
                </a:lnTo>
                <a:lnTo>
                  <a:pt x="495408" y="134437"/>
                </a:lnTo>
                <a:lnTo>
                  <a:pt x="485938" y="158611"/>
                </a:lnTo>
                <a:lnTo>
                  <a:pt x="473366" y="178039"/>
                </a:lnTo>
                <a:lnTo>
                  <a:pt x="468763" y="190195"/>
                </a:lnTo>
                <a:lnTo>
                  <a:pt x="461190" y="201840"/>
                </a:lnTo>
                <a:lnTo>
                  <a:pt x="457112" y="213334"/>
                </a:lnTo>
                <a:lnTo>
                  <a:pt x="448425" y="224783"/>
                </a:lnTo>
                <a:lnTo>
                  <a:pt x="441446" y="232407"/>
                </a:lnTo>
                <a:lnTo>
                  <a:pt x="439077" y="236218"/>
                </a:lnTo>
                <a:lnTo>
                  <a:pt x="434473" y="247649"/>
                </a:lnTo>
                <a:lnTo>
                  <a:pt x="418615" y="272768"/>
                </a:lnTo>
                <a:lnTo>
                  <a:pt x="403764" y="293581"/>
                </a:lnTo>
                <a:lnTo>
                  <a:pt x="392401" y="313612"/>
                </a:lnTo>
                <a:lnTo>
                  <a:pt x="380991" y="334364"/>
                </a:lnTo>
                <a:lnTo>
                  <a:pt x="370837" y="349120"/>
                </a:lnTo>
                <a:lnTo>
                  <a:pt x="365994" y="361536"/>
                </a:lnTo>
                <a:lnTo>
                  <a:pt x="353623" y="377108"/>
                </a:lnTo>
                <a:lnTo>
                  <a:pt x="350049" y="380946"/>
                </a:lnTo>
                <a:lnTo>
                  <a:pt x="333916" y="413210"/>
                </a:lnTo>
                <a:lnTo>
                  <a:pt x="315967" y="436264"/>
                </a:lnTo>
                <a:lnTo>
                  <a:pt x="303311" y="451703"/>
                </a:lnTo>
                <a:lnTo>
                  <a:pt x="291919" y="478286"/>
                </a:lnTo>
                <a:lnTo>
                  <a:pt x="281510" y="493646"/>
                </a:lnTo>
                <a:lnTo>
                  <a:pt x="266615" y="511483"/>
                </a:lnTo>
                <a:lnTo>
                  <a:pt x="253974" y="530998"/>
                </a:lnTo>
                <a:lnTo>
                  <a:pt x="235977" y="551598"/>
                </a:lnTo>
                <a:lnTo>
                  <a:pt x="226375" y="561808"/>
                </a:lnTo>
                <a:lnTo>
                  <a:pt x="223306" y="567579"/>
                </a:lnTo>
                <a:lnTo>
                  <a:pt x="219897" y="580764"/>
                </a:lnTo>
                <a:lnTo>
                  <a:pt x="216448" y="586566"/>
                </a:lnTo>
                <a:lnTo>
                  <a:pt x="201998" y="600800"/>
                </a:lnTo>
                <a:lnTo>
                  <a:pt x="199435" y="605003"/>
                </a:lnTo>
                <a:lnTo>
                  <a:pt x="189254" y="626943"/>
                </a:lnTo>
                <a:lnTo>
                  <a:pt x="178701" y="642255"/>
                </a:lnTo>
                <a:lnTo>
                  <a:pt x="163757" y="658807"/>
                </a:lnTo>
                <a:lnTo>
                  <a:pt x="144770" y="678138"/>
                </a:lnTo>
                <a:lnTo>
                  <a:pt x="127279" y="701733"/>
                </a:lnTo>
                <a:lnTo>
                  <a:pt x="112078" y="720719"/>
                </a:lnTo>
                <a:lnTo>
                  <a:pt x="95563" y="738512"/>
                </a:lnTo>
                <a:lnTo>
                  <a:pt x="30480" y="803910"/>
                </a:lnTo>
                <a:lnTo>
                  <a:pt x="27940" y="807720"/>
                </a:lnTo>
                <a:lnTo>
                  <a:pt x="23095" y="819150"/>
                </a:lnTo>
                <a:lnTo>
                  <a:pt x="13217" y="832133"/>
                </a:lnTo>
                <a:lnTo>
                  <a:pt x="11351" y="832885"/>
                </a:lnTo>
                <a:lnTo>
                  <a:pt x="0" y="834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0"/>
          <p:cNvSpPr/>
          <p:nvPr/>
        </p:nvSpPr>
        <p:spPr>
          <a:xfrm>
            <a:off x="3406140" y="5692139"/>
            <a:ext cx="845820" cy="22862"/>
          </a:xfrm>
          <a:custGeom>
            <a:avLst/>
            <a:gdLst/>
            <a:ahLst/>
            <a:cxnLst/>
            <a:rect l="0" t="0" r="0" b="0"/>
            <a:pathLst>
              <a:path w="845820" h="22862">
                <a:moveTo>
                  <a:pt x="845819" y="22861"/>
                </a:moveTo>
                <a:lnTo>
                  <a:pt x="795798" y="22861"/>
                </a:lnTo>
                <a:lnTo>
                  <a:pt x="776912" y="21590"/>
                </a:lnTo>
                <a:lnTo>
                  <a:pt x="755431" y="19474"/>
                </a:lnTo>
                <a:lnTo>
                  <a:pt x="732220" y="16793"/>
                </a:lnTo>
                <a:lnTo>
                  <a:pt x="705317" y="15006"/>
                </a:lnTo>
                <a:lnTo>
                  <a:pt x="675951" y="13814"/>
                </a:lnTo>
                <a:lnTo>
                  <a:pt x="644944" y="13019"/>
                </a:lnTo>
                <a:lnTo>
                  <a:pt x="611572" y="11220"/>
                </a:lnTo>
                <a:lnTo>
                  <a:pt x="540626" y="5833"/>
                </a:lnTo>
                <a:lnTo>
                  <a:pt x="502658" y="3889"/>
                </a:lnTo>
                <a:lnTo>
                  <a:pt x="423216" y="1729"/>
                </a:lnTo>
                <a:lnTo>
                  <a:pt x="122911" y="6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1"/>
          <p:cNvSpPr/>
          <p:nvPr/>
        </p:nvSpPr>
        <p:spPr>
          <a:xfrm>
            <a:off x="3760513" y="5623749"/>
            <a:ext cx="109060" cy="114094"/>
          </a:xfrm>
          <a:custGeom>
            <a:avLst/>
            <a:gdLst/>
            <a:ahLst/>
            <a:cxnLst/>
            <a:rect l="0" t="0" r="0" b="0"/>
            <a:pathLst>
              <a:path w="109060" h="114094">
                <a:moveTo>
                  <a:pt x="79966" y="45530"/>
                </a:moveTo>
                <a:lnTo>
                  <a:pt x="59166" y="24730"/>
                </a:lnTo>
                <a:lnTo>
                  <a:pt x="55940" y="25313"/>
                </a:lnTo>
                <a:lnTo>
                  <a:pt x="51248" y="26973"/>
                </a:lnTo>
                <a:lnTo>
                  <a:pt x="45581" y="29349"/>
                </a:lnTo>
                <a:lnTo>
                  <a:pt x="40533" y="30932"/>
                </a:lnTo>
                <a:lnTo>
                  <a:pt x="35897" y="31989"/>
                </a:lnTo>
                <a:lnTo>
                  <a:pt x="31537" y="32692"/>
                </a:lnTo>
                <a:lnTo>
                  <a:pt x="27360" y="33162"/>
                </a:lnTo>
                <a:lnTo>
                  <a:pt x="23306" y="33475"/>
                </a:lnTo>
                <a:lnTo>
                  <a:pt x="13741" y="33977"/>
                </a:lnTo>
                <a:lnTo>
                  <a:pt x="12956" y="35288"/>
                </a:lnTo>
                <a:lnTo>
                  <a:pt x="12433" y="37432"/>
                </a:lnTo>
                <a:lnTo>
                  <a:pt x="11593" y="43931"/>
                </a:lnTo>
                <a:lnTo>
                  <a:pt x="11405" y="80981"/>
                </a:lnTo>
                <a:lnTo>
                  <a:pt x="12669" y="85674"/>
                </a:lnTo>
                <a:lnTo>
                  <a:pt x="14781" y="90073"/>
                </a:lnTo>
                <a:lnTo>
                  <a:pt x="17460" y="94275"/>
                </a:lnTo>
                <a:lnTo>
                  <a:pt x="19245" y="98347"/>
                </a:lnTo>
                <a:lnTo>
                  <a:pt x="20436" y="102332"/>
                </a:lnTo>
                <a:lnTo>
                  <a:pt x="21229" y="106258"/>
                </a:lnTo>
                <a:lnTo>
                  <a:pt x="23028" y="108875"/>
                </a:lnTo>
                <a:lnTo>
                  <a:pt x="25498" y="110621"/>
                </a:lnTo>
                <a:lnTo>
                  <a:pt x="32519" y="113421"/>
                </a:lnTo>
                <a:lnTo>
                  <a:pt x="34365" y="113651"/>
                </a:lnTo>
                <a:lnTo>
                  <a:pt x="36865" y="113804"/>
                </a:lnTo>
                <a:lnTo>
                  <a:pt x="43030" y="113974"/>
                </a:lnTo>
                <a:lnTo>
                  <a:pt x="61070" y="114093"/>
                </a:lnTo>
                <a:lnTo>
                  <a:pt x="64829" y="111559"/>
                </a:lnTo>
                <a:lnTo>
                  <a:pt x="68605" y="107329"/>
                </a:lnTo>
                <a:lnTo>
                  <a:pt x="72392" y="101970"/>
                </a:lnTo>
                <a:lnTo>
                  <a:pt x="76187" y="98397"/>
                </a:lnTo>
                <a:lnTo>
                  <a:pt x="79987" y="96015"/>
                </a:lnTo>
                <a:lnTo>
                  <a:pt x="83790" y="94427"/>
                </a:lnTo>
                <a:lnTo>
                  <a:pt x="86325" y="92098"/>
                </a:lnTo>
                <a:lnTo>
                  <a:pt x="88016" y="89275"/>
                </a:lnTo>
                <a:lnTo>
                  <a:pt x="89143" y="86124"/>
                </a:lnTo>
                <a:lnTo>
                  <a:pt x="91164" y="82753"/>
                </a:lnTo>
                <a:lnTo>
                  <a:pt x="93782" y="79235"/>
                </a:lnTo>
                <a:lnTo>
                  <a:pt x="96796" y="75620"/>
                </a:lnTo>
                <a:lnTo>
                  <a:pt x="98806" y="71940"/>
                </a:lnTo>
                <a:lnTo>
                  <a:pt x="100147" y="68217"/>
                </a:lnTo>
                <a:lnTo>
                  <a:pt x="101040" y="64465"/>
                </a:lnTo>
                <a:lnTo>
                  <a:pt x="102905" y="60693"/>
                </a:lnTo>
                <a:lnTo>
                  <a:pt x="105419" y="56909"/>
                </a:lnTo>
                <a:lnTo>
                  <a:pt x="108365" y="53116"/>
                </a:lnTo>
                <a:lnTo>
                  <a:pt x="109059" y="48047"/>
                </a:lnTo>
                <a:lnTo>
                  <a:pt x="108251" y="42128"/>
                </a:lnTo>
                <a:lnTo>
                  <a:pt x="103898" y="26514"/>
                </a:lnTo>
                <a:lnTo>
                  <a:pt x="102271" y="23963"/>
                </a:lnTo>
                <a:lnTo>
                  <a:pt x="99916" y="20992"/>
                </a:lnTo>
                <a:lnTo>
                  <a:pt x="97076" y="17741"/>
                </a:lnTo>
                <a:lnTo>
                  <a:pt x="93913" y="14304"/>
                </a:lnTo>
                <a:lnTo>
                  <a:pt x="82054" y="1970"/>
                </a:lnTo>
                <a:lnTo>
                  <a:pt x="80088" y="1250"/>
                </a:lnTo>
                <a:lnTo>
                  <a:pt x="77508" y="770"/>
                </a:lnTo>
                <a:lnTo>
                  <a:pt x="74517" y="451"/>
                </a:lnTo>
                <a:lnTo>
                  <a:pt x="71254" y="237"/>
                </a:lnTo>
                <a:lnTo>
                  <a:pt x="67808" y="95"/>
                </a:lnTo>
                <a:lnTo>
                  <a:pt x="64241" y="0"/>
                </a:lnTo>
                <a:lnTo>
                  <a:pt x="60592" y="1207"/>
                </a:lnTo>
                <a:lnTo>
                  <a:pt x="56891" y="3281"/>
                </a:lnTo>
                <a:lnTo>
                  <a:pt x="53153" y="5934"/>
                </a:lnTo>
                <a:lnTo>
                  <a:pt x="49391" y="8973"/>
                </a:lnTo>
                <a:lnTo>
                  <a:pt x="45613" y="12268"/>
                </a:lnTo>
                <a:lnTo>
                  <a:pt x="41824" y="15736"/>
                </a:lnTo>
                <a:lnTo>
                  <a:pt x="36758" y="19317"/>
                </a:lnTo>
                <a:lnTo>
                  <a:pt x="30841" y="22975"/>
                </a:lnTo>
                <a:lnTo>
                  <a:pt x="15229" y="31903"/>
                </a:lnTo>
                <a:lnTo>
                  <a:pt x="13949" y="33906"/>
                </a:lnTo>
                <a:lnTo>
                  <a:pt x="13095" y="36510"/>
                </a:lnTo>
                <a:lnTo>
                  <a:pt x="12526" y="39517"/>
                </a:lnTo>
                <a:lnTo>
                  <a:pt x="10876" y="41521"/>
                </a:lnTo>
                <a:lnTo>
                  <a:pt x="8506" y="42858"/>
                </a:lnTo>
                <a:lnTo>
                  <a:pt x="5656" y="43749"/>
                </a:lnTo>
                <a:lnTo>
                  <a:pt x="3756" y="45613"/>
                </a:lnTo>
                <a:lnTo>
                  <a:pt x="2490" y="48125"/>
                </a:lnTo>
                <a:lnTo>
                  <a:pt x="1646" y="51070"/>
                </a:lnTo>
                <a:lnTo>
                  <a:pt x="1082" y="54304"/>
                </a:lnTo>
                <a:lnTo>
                  <a:pt x="707" y="57729"/>
                </a:lnTo>
                <a:lnTo>
                  <a:pt x="457" y="61283"/>
                </a:lnTo>
                <a:lnTo>
                  <a:pt x="290" y="64922"/>
                </a:lnTo>
                <a:lnTo>
                  <a:pt x="105" y="72352"/>
                </a:lnTo>
                <a:lnTo>
                  <a:pt x="0" y="83675"/>
                </a:lnTo>
                <a:lnTo>
                  <a:pt x="1256" y="86200"/>
                </a:lnTo>
                <a:lnTo>
                  <a:pt x="3363" y="87884"/>
                </a:lnTo>
                <a:lnTo>
                  <a:pt x="6038" y="89006"/>
                </a:lnTo>
                <a:lnTo>
                  <a:pt x="9091" y="91024"/>
                </a:lnTo>
                <a:lnTo>
                  <a:pt x="12396" y="93640"/>
                </a:lnTo>
                <a:lnTo>
                  <a:pt x="20758" y="100894"/>
                </a:lnTo>
                <a:lnTo>
                  <a:pt x="23984" y="101490"/>
                </a:lnTo>
                <a:lnTo>
                  <a:pt x="28675" y="101887"/>
                </a:lnTo>
                <a:lnTo>
                  <a:pt x="39391" y="102328"/>
                </a:lnTo>
                <a:lnTo>
                  <a:pt x="48386" y="102524"/>
                </a:lnTo>
                <a:lnTo>
                  <a:pt x="52563" y="101306"/>
                </a:lnTo>
                <a:lnTo>
                  <a:pt x="56617" y="99224"/>
                </a:lnTo>
                <a:lnTo>
                  <a:pt x="60590" y="96566"/>
                </a:lnTo>
                <a:lnTo>
                  <a:pt x="64509" y="94794"/>
                </a:lnTo>
                <a:lnTo>
                  <a:pt x="68392" y="93613"/>
                </a:lnTo>
                <a:lnTo>
                  <a:pt x="72250" y="92826"/>
                </a:lnTo>
                <a:lnTo>
                  <a:pt x="74822" y="89761"/>
                </a:lnTo>
                <a:lnTo>
                  <a:pt x="76537" y="85177"/>
                </a:lnTo>
                <a:lnTo>
                  <a:pt x="77680" y="79581"/>
                </a:lnTo>
                <a:lnTo>
                  <a:pt x="79712" y="74581"/>
                </a:lnTo>
                <a:lnTo>
                  <a:pt x="82337" y="69977"/>
                </a:lnTo>
                <a:lnTo>
                  <a:pt x="85357" y="65638"/>
                </a:lnTo>
                <a:lnTo>
                  <a:pt x="86100" y="61476"/>
                </a:lnTo>
                <a:lnTo>
                  <a:pt x="85326" y="57430"/>
                </a:lnTo>
                <a:lnTo>
                  <a:pt x="83539" y="53464"/>
                </a:lnTo>
                <a:lnTo>
                  <a:pt x="82348" y="49550"/>
                </a:lnTo>
                <a:lnTo>
                  <a:pt x="81554" y="45670"/>
                </a:lnTo>
                <a:lnTo>
                  <a:pt x="81025" y="41813"/>
                </a:lnTo>
                <a:lnTo>
                  <a:pt x="79402" y="37973"/>
                </a:lnTo>
                <a:lnTo>
                  <a:pt x="77050" y="34142"/>
                </a:lnTo>
                <a:lnTo>
                  <a:pt x="74213" y="30318"/>
                </a:lnTo>
                <a:lnTo>
                  <a:pt x="71050" y="27769"/>
                </a:lnTo>
                <a:lnTo>
                  <a:pt x="67673" y="26070"/>
                </a:lnTo>
                <a:lnTo>
                  <a:pt x="64150" y="24936"/>
                </a:lnTo>
                <a:lnTo>
                  <a:pt x="60533" y="24181"/>
                </a:lnTo>
                <a:lnTo>
                  <a:pt x="56850" y="23677"/>
                </a:lnTo>
                <a:lnTo>
                  <a:pt x="53126" y="23342"/>
                </a:lnTo>
                <a:lnTo>
                  <a:pt x="48103" y="23118"/>
                </a:lnTo>
                <a:lnTo>
                  <a:pt x="35748" y="22869"/>
                </a:lnTo>
                <a:lnTo>
                  <a:pt x="30168" y="24073"/>
                </a:lnTo>
                <a:lnTo>
                  <a:pt x="25177" y="26146"/>
                </a:lnTo>
                <a:lnTo>
                  <a:pt x="14111" y="32529"/>
                </a:lnTo>
                <a:lnTo>
                  <a:pt x="13203" y="34323"/>
                </a:lnTo>
                <a:lnTo>
                  <a:pt x="12597" y="36789"/>
                </a:lnTo>
                <a:lnTo>
                  <a:pt x="11387" y="455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2"/>
          <p:cNvSpPr/>
          <p:nvPr/>
        </p:nvSpPr>
        <p:spPr>
          <a:xfrm>
            <a:off x="3680473" y="2938035"/>
            <a:ext cx="1371587" cy="2559795"/>
          </a:xfrm>
          <a:custGeom>
            <a:avLst/>
            <a:gdLst/>
            <a:ahLst/>
            <a:cxnLst/>
            <a:rect l="0" t="0" r="0" b="0"/>
            <a:pathLst>
              <a:path w="1371587" h="2559795">
                <a:moveTo>
                  <a:pt x="57136" y="2559794"/>
                </a:moveTo>
                <a:lnTo>
                  <a:pt x="51069" y="2559794"/>
                </a:lnTo>
                <a:lnTo>
                  <a:pt x="49281" y="2558524"/>
                </a:lnTo>
                <a:lnTo>
                  <a:pt x="48090" y="2556408"/>
                </a:lnTo>
                <a:lnTo>
                  <a:pt x="47295" y="2553727"/>
                </a:lnTo>
                <a:lnTo>
                  <a:pt x="43026" y="2547361"/>
                </a:lnTo>
                <a:lnTo>
                  <a:pt x="40109" y="2543886"/>
                </a:lnTo>
                <a:lnTo>
                  <a:pt x="38165" y="2539028"/>
                </a:lnTo>
                <a:lnTo>
                  <a:pt x="35429" y="2520057"/>
                </a:lnTo>
                <a:lnTo>
                  <a:pt x="34788" y="2505727"/>
                </a:lnTo>
                <a:lnTo>
                  <a:pt x="33348" y="2499619"/>
                </a:lnTo>
                <a:lnTo>
                  <a:pt x="26522" y="2482416"/>
                </a:lnTo>
                <a:lnTo>
                  <a:pt x="16922" y="2403205"/>
                </a:lnTo>
                <a:lnTo>
                  <a:pt x="3883" y="2323751"/>
                </a:lnTo>
                <a:lnTo>
                  <a:pt x="215" y="2256298"/>
                </a:lnTo>
                <a:lnTo>
                  <a:pt x="0" y="2187382"/>
                </a:lnTo>
                <a:lnTo>
                  <a:pt x="1266" y="2180710"/>
                </a:lnTo>
                <a:lnTo>
                  <a:pt x="9035" y="2160876"/>
                </a:lnTo>
                <a:lnTo>
                  <a:pt x="17014" y="2132593"/>
                </a:lnTo>
                <a:lnTo>
                  <a:pt x="23641" y="2118890"/>
                </a:lnTo>
                <a:lnTo>
                  <a:pt x="38244" y="2099746"/>
                </a:lnTo>
                <a:lnTo>
                  <a:pt x="78193" y="2058899"/>
                </a:lnTo>
                <a:lnTo>
                  <a:pt x="151653" y="1985221"/>
                </a:lnTo>
                <a:lnTo>
                  <a:pt x="168752" y="1961534"/>
                </a:lnTo>
                <a:lnTo>
                  <a:pt x="186869" y="1946217"/>
                </a:lnTo>
                <a:lnTo>
                  <a:pt x="222154" y="1897540"/>
                </a:lnTo>
                <a:lnTo>
                  <a:pt x="242909" y="1878995"/>
                </a:lnTo>
                <a:lnTo>
                  <a:pt x="257666" y="1857978"/>
                </a:lnTo>
                <a:lnTo>
                  <a:pt x="271351" y="1835664"/>
                </a:lnTo>
                <a:lnTo>
                  <a:pt x="299333" y="1797764"/>
                </a:lnTo>
                <a:lnTo>
                  <a:pt x="335828" y="1739936"/>
                </a:lnTo>
                <a:lnTo>
                  <a:pt x="376752" y="1668673"/>
                </a:lnTo>
                <a:lnTo>
                  <a:pt x="385878" y="1653200"/>
                </a:lnTo>
                <a:lnTo>
                  <a:pt x="398400" y="1637857"/>
                </a:lnTo>
                <a:lnTo>
                  <a:pt x="402756" y="1628940"/>
                </a:lnTo>
                <a:lnTo>
                  <a:pt x="430736" y="1549189"/>
                </a:lnTo>
                <a:lnTo>
                  <a:pt x="455663" y="1471906"/>
                </a:lnTo>
                <a:lnTo>
                  <a:pt x="475183" y="1402892"/>
                </a:lnTo>
                <a:lnTo>
                  <a:pt x="500608" y="1325889"/>
                </a:lnTo>
                <a:lnTo>
                  <a:pt x="502847" y="1248364"/>
                </a:lnTo>
                <a:lnTo>
                  <a:pt x="492532" y="1174636"/>
                </a:lnTo>
                <a:lnTo>
                  <a:pt x="490234" y="1104418"/>
                </a:lnTo>
                <a:lnTo>
                  <a:pt x="474450" y="1053257"/>
                </a:lnTo>
                <a:lnTo>
                  <a:pt x="464277" y="1037582"/>
                </a:lnTo>
                <a:lnTo>
                  <a:pt x="453220" y="1024894"/>
                </a:lnTo>
                <a:lnTo>
                  <a:pt x="426698" y="976984"/>
                </a:lnTo>
                <a:lnTo>
                  <a:pt x="411465" y="956632"/>
                </a:lnTo>
                <a:lnTo>
                  <a:pt x="402576" y="943038"/>
                </a:lnTo>
                <a:lnTo>
                  <a:pt x="360488" y="897228"/>
                </a:lnTo>
                <a:lnTo>
                  <a:pt x="356145" y="892856"/>
                </a:lnTo>
                <a:lnTo>
                  <a:pt x="354265" y="892242"/>
                </a:lnTo>
                <a:lnTo>
                  <a:pt x="348791" y="891560"/>
                </a:lnTo>
                <a:lnTo>
                  <a:pt x="346823" y="890108"/>
                </a:lnTo>
                <a:lnTo>
                  <a:pt x="345511" y="887870"/>
                </a:lnTo>
                <a:lnTo>
                  <a:pt x="343405" y="881221"/>
                </a:lnTo>
                <a:lnTo>
                  <a:pt x="344502" y="880676"/>
                </a:lnTo>
                <a:lnTo>
                  <a:pt x="349108" y="880069"/>
                </a:lnTo>
                <a:lnTo>
                  <a:pt x="350844" y="881178"/>
                </a:lnTo>
                <a:lnTo>
                  <a:pt x="352002" y="883187"/>
                </a:lnTo>
                <a:lnTo>
                  <a:pt x="353859" y="889468"/>
                </a:lnTo>
                <a:lnTo>
                  <a:pt x="355282" y="889984"/>
                </a:lnTo>
                <a:lnTo>
                  <a:pt x="360249" y="890556"/>
                </a:lnTo>
                <a:lnTo>
                  <a:pt x="363351" y="891979"/>
                </a:lnTo>
                <a:lnTo>
                  <a:pt x="373786" y="898779"/>
                </a:lnTo>
                <a:lnTo>
                  <a:pt x="384921" y="902628"/>
                </a:lnTo>
                <a:lnTo>
                  <a:pt x="396263" y="909978"/>
                </a:lnTo>
                <a:lnTo>
                  <a:pt x="435332" y="926080"/>
                </a:lnTo>
                <a:lnTo>
                  <a:pt x="450014" y="931999"/>
                </a:lnTo>
                <a:lnTo>
                  <a:pt x="471289" y="936601"/>
                </a:lnTo>
                <a:lnTo>
                  <a:pt x="490499" y="945504"/>
                </a:lnTo>
                <a:lnTo>
                  <a:pt x="506004" y="947376"/>
                </a:lnTo>
                <a:lnTo>
                  <a:pt x="512591" y="947639"/>
                </a:lnTo>
                <a:lnTo>
                  <a:pt x="518253" y="946544"/>
                </a:lnTo>
                <a:lnTo>
                  <a:pt x="533559" y="940205"/>
                </a:lnTo>
                <a:lnTo>
                  <a:pt x="560843" y="934034"/>
                </a:lnTo>
                <a:lnTo>
                  <a:pt x="606115" y="917329"/>
                </a:lnTo>
                <a:lnTo>
                  <a:pt x="623284" y="909906"/>
                </a:lnTo>
                <a:lnTo>
                  <a:pt x="647229" y="892520"/>
                </a:lnTo>
                <a:lnTo>
                  <a:pt x="685932" y="856034"/>
                </a:lnTo>
                <a:lnTo>
                  <a:pt x="773374" y="769130"/>
                </a:lnTo>
                <a:lnTo>
                  <a:pt x="809238" y="724226"/>
                </a:lnTo>
                <a:lnTo>
                  <a:pt x="838358" y="690042"/>
                </a:lnTo>
                <a:lnTo>
                  <a:pt x="877266" y="624501"/>
                </a:lnTo>
                <a:lnTo>
                  <a:pt x="909492" y="578611"/>
                </a:lnTo>
                <a:lnTo>
                  <a:pt x="948658" y="502395"/>
                </a:lnTo>
                <a:lnTo>
                  <a:pt x="991255" y="423304"/>
                </a:lnTo>
                <a:lnTo>
                  <a:pt x="1022001" y="344989"/>
                </a:lnTo>
                <a:lnTo>
                  <a:pt x="1033434" y="312411"/>
                </a:lnTo>
                <a:lnTo>
                  <a:pt x="1095217" y="197270"/>
                </a:lnTo>
                <a:lnTo>
                  <a:pt x="1133410" y="133513"/>
                </a:lnTo>
                <a:lnTo>
                  <a:pt x="1158122" y="99376"/>
                </a:lnTo>
                <a:lnTo>
                  <a:pt x="1166098" y="83403"/>
                </a:lnTo>
                <a:lnTo>
                  <a:pt x="1203585" y="41909"/>
                </a:lnTo>
                <a:lnTo>
                  <a:pt x="1208785" y="39194"/>
                </a:lnTo>
                <a:lnTo>
                  <a:pt x="1248751" y="28412"/>
                </a:lnTo>
                <a:lnTo>
                  <a:pt x="1263230" y="21649"/>
                </a:lnTo>
                <a:lnTo>
                  <a:pt x="1273898" y="15680"/>
                </a:lnTo>
                <a:lnTo>
                  <a:pt x="1314693" y="3469"/>
                </a:lnTo>
                <a:lnTo>
                  <a:pt x="1335842" y="263"/>
                </a:lnTo>
                <a:lnTo>
                  <a:pt x="1340137" y="0"/>
                </a:lnTo>
                <a:lnTo>
                  <a:pt x="1344270" y="1095"/>
                </a:lnTo>
                <a:lnTo>
                  <a:pt x="1357814" y="9362"/>
                </a:lnTo>
                <a:lnTo>
                  <a:pt x="1371586" y="22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3"/>
          <p:cNvSpPr/>
          <p:nvPr/>
        </p:nvSpPr>
        <p:spPr>
          <a:xfrm>
            <a:off x="3634740" y="3486150"/>
            <a:ext cx="262890" cy="251460"/>
          </a:xfrm>
          <a:custGeom>
            <a:avLst/>
            <a:gdLst/>
            <a:ahLst/>
            <a:cxnLst/>
            <a:rect l="0" t="0" r="0" b="0"/>
            <a:pathLst>
              <a:path w="262890" h="251460">
                <a:moveTo>
                  <a:pt x="0" y="0"/>
                </a:moveTo>
                <a:lnTo>
                  <a:pt x="9841" y="9840"/>
                </a:lnTo>
                <a:lnTo>
                  <a:pt x="10723" y="14110"/>
                </a:lnTo>
                <a:lnTo>
                  <a:pt x="10959" y="17026"/>
                </a:lnTo>
                <a:lnTo>
                  <a:pt x="12386" y="18971"/>
                </a:lnTo>
                <a:lnTo>
                  <a:pt x="14607" y="20267"/>
                </a:lnTo>
                <a:lnTo>
                  <a:pt x="21229" y="22347"/>
                </a:lnTo>
                <a:lnTo>
                  <a:pt x="28444" y="28776"/>
                </a:lnTo>
                <a:lnTo>
                  <a:pt x="34405" y="34470"/>
                </a:lnTo>
                <a:lnTo>
                  <a:pt x="39844" y="39873"/>
                </a:lnTo>
                <a:lnTo>
                  <a:pt x="41803" y="43092"/>
                </a:lnTo>
                <a:lnTo>
                  <a:pt x="43979" y="50055"/>
                </a:lnTo>
                <a:lnTo>
                  <a:pt x="45829" y="52420"/>
                </a:lnTo>
                <a:lnTo>
                  <a:pt x="48332" y="53997"/>
                </a:lnTo>
                <a:lnTo>
                  <a:pt x="51272" y="55047"/>
                </a:lnTo>
                <a:lnTo>
                  <a:pt x="57924" y="59602"/>
                </a:lnTo>
                <a:lnTo>
                  <a:pt x="65114" y="65859"/>
                </a:lnTo>
                <a:lnTo>
                  <a:pt x="72543" y="72874"/>
                </a:lnTo>
                <a:lnTo>
                  <a:pt x="76302" y="75253"/>
                </a:lnTo>
                <a:lnTo>
                  <a:pt x="83865" y="77895"/>
                </a:lnTo>
                <a:lnTo>
                  <a:pt x="88930" y="79870"/>
                </a:lnTo>
                <a:lnTo>
                  <a:pt x="94847" y="82456"/>
                </a:lnTo>
                <a:lnTo>
                  <a:pt x="101331" y="85450"/>
                </a:lnTo>
                <a:lnTo>
                  <a:pt x="106924" y="88717"/>
                </a:lnTo>
                <a:lnTo>
                  <a:pt x="111922" y="92164"/>
                </a:lnTo>
                <a:lnTo>
                  <a:pt x="116525" y="95733"/>
                </a:lnTo>
                <a:lnTo>
                  <a:pt x="120863" y="99381"/>
                </a:lnTo>
                <a:lnTo>
                  <a:pt x="129070" y="106822"/>
                </a:lnTo>
                <a:lnTo>
                  <a:pt x="133036" y="111855"/>
                </a:lnTo>
                <a:lnTo>
                  <a:pt x="136951" y="117750"/>
                </a:lnTo>
                <a:lnTo>
                  <a:pt x="140831" y="124220"/>
                </a:lnTo>
                <a:lnTo>
                  <a:pt x="144687" y="129803"/>
                </a:lnTo>
                <a:lnTo>
                  <a:pt x="148528" y="134795"/>
                </a:lnTo>
                <a:lnTo>
                  <a:pt x="152359" y="139393"/>
                </a:lnTo>
                <a:lnTo>
                  <a:pt x="157452" y="144999"/>
                </a:lnTo>
                <a:lnTo>
                  <a:pt x="169885" y="158000"/>
                </a:lnTo>
                <a:lnTo>
                  <a:pt x="203716" y="192246"/>
                </a:lnTo>
                <a:lnTo>
                  <a:pt x="208200" y="198013"/>
                </a:lnTo>
                <a:lnTo>
                  <a:pt x="211190" y="203129"/>
                </a:lnTo>
                <a:lnTo>
                  <a:pt x="213183" y="207809"/>
                </a:lnTo>
                <a:lnTo>
                  <a:pt x="217052" y="213469"/>
                </a:lnTo>
                <a:lnTo>
                  <a:pt x="222171" y="219783"/>
                </a:lnTo>
                <a:lnTo>
                  <a:pt x="236502" y="236030"/>
                </a:lnTo>
                <a:lnTo>
                  <a:pt x="241848" y="241639"/>
                </a:lnTo>
                <a:lnTo>
                  <a:pt x="249561" y="249520"/>
                </a:lnTo>
                <a:lnTo>
                  <a:pt x="251464" y="250166"/>
                </a:lnTo>
                <a:lnTo>
                  <a:pt x="258940" y="251076"/>
                </a:lnTo>
                <a:lnTo>
                  <a:pt x="262889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4"/>
          <p:cNvSpPr/>
          <p:nvPr/>
        </p:nvSpPr>
        <p:spPr>
          <a:xfrm>
            <a:off x="3669029" y="3429000"/>
            <a:ext cx="217172" cy="342901"/>
          </a:xfrm>
          <a:custGeom>
            <a:avLst/>
            <a:gdLst/>
            <a:ahLst/>
            <a:cxnLst/>
            <a:rect l="0" t="0" r="0" b="0"/>
            <a:pathLst>
              <a:path w="217172" h="342901">
                <a:moveTo>
                  <a:pt x="217171" y="0"/>
                </a:moveTo>
                <a:lnTo>
                  <a:pt x="211103" y="12135"/>
                </a:lnTo>
                <a:lnTo>
                  <a:pt x="208124" y="21480"/>
                </a:lnTo>
                <a:lnTo>
                  <a:pt x="207329" y="25750"/>
                </a:lnTo>
                <a:lnTo>
                  <a:pt x="203060" y="33881"/>
                </a:lnTo>
                <a:lnTo>
                  <a:pt x="200143" y="37827"/>
                </a:lnTo>
                <a:lnTo>
                  <a:pt x="195659" y="45538"/>
                </a:lnTo>
                <a:lnTo>
                  <a:pt x="183903" y="67652"/>
                </a:lnTo>
                <a:lnTo>
                  <a:pt x="178482" y="76851"/>
                </a:lnTo>
                <a:lnTo>
                  <a:pt x="173598" y="84254"/>
                </a:lnTo>
                <a:lnTo>
                  <a:pt x="144499" y="123464"/>
                </a:lnTo>
                <a:lnTo>
                  <a:pt x="136973" y="134379"/>
                </a:lnTo>
                <a:lnTo>
                  <a:pt x="130685" y="144196"/>
                </a:lnTo>
                <a:lnTo>
                  <a:pt x="125224" y="153280"/>
                </a:lnTo>
                <a:lnTo>
                  <a:pt x="120313" y="163147"/>
                </a:lnTo>
                <a:lnTo>
                  <a:pt x="115769" y="173534"/>
                </a:lnTo>
                <a:lnTo>
                  <a:pt x="111469" y="184269"/>
                </a:lnTo>
                <a:lnTo>
                  <a:pt x="106063" y="192696"/>
                </a:lnTo>
                <a:lnTo>
                  <a:pt x="99919" y="199584"/>
                </a:lnTo>
                <a:lnTo>
                  <a:pt x="93283" y="205446"/>
                </a:lnTo>
                <a:lnTo>
                  <a:pt x="87588" y="211894"/>
                </a:lnTo>
                <a:lnTo>
                  <a:pt x="82523" y="218732"/>
                </a:lnTo>
                <a:lnTo>
                  <a:pt x="77876" y="225831"/>
                </a:lnTo>
                <a:lnTo>
                  <a:pt x="73507" y="233104"/>
                </a:lnTo>
                <a:lnTo>
                  <a:pt x="69325" y="240493"/>
                </a:lnTo>
                <a:lnTo>
                  <a:pt x="65267" y="247958"/>
                </a:lnTo>
                <a:lnTo>
                  <a:pt x="61291" y="254205"/>
                </a:lnTo>
                <a:lnTo>
                  <a:pt x="57371" y="259640"/>
                </a:lnTo>
                <a:lnTo>
                  <a:pt x="53487" y="264533"/>
                </a:lnTo>
                <a:lnTo>
                  <a:pt x="49629" y="269065"/>
                </a:lnTo>
                <a:lnTo>
                  <a:pt x="45786" y="273357"/>
                </a:lnTo>
                <a:lnTo>
                  <a:pt x="38129" y="281512"/>
                </a:lnTo>
                <a:lnTo>
                  <a:pt x="30494" y="289369"/>
                </a:lnTo>
                <a:lnTo>
                  <a:pt x="25409" y="295783"/>
                </a:lnTo>
                <a:lnTo>
                  <a:pt x="19480" y="303868"/>
                </a:lnTo>
                <a:lnTo>
                  <a:pt x="3848" y="326018"/>
                </a:lnTo>
                <a:lnTo>
                  <a:pt x="1711" y="332433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5"/>
          <p:cNvSpPr/>
          <p:nvPr/>
        </p:nvSpPr>
        <p:spPr>
          <a:xfrm>
            <a:off x="3989070" y="5806439"/>
            <a:ext cx="2960371" cy="822916"/>
          </a:xfrm>
          <a:custGeom>
            <a:avLst/>
            <a:gdLst/>
            <a:ahLst/>
            <a:cxnLst/>
            <a:rect l="0" t="0" r="0" b="0"/>
            <a:pathLst>
              <a:path w="2960371" h="822916">
                <a:moveTo>
                  <a:pt x="0" y="0"/>
                </a:moveTo>
                <a:lnTo>
                  <a:pt x="7855" y="16981"/>
                </a:lnTo>
                <a:lnTo>
                  <a:pt x="10371" y="29867"/>
                </a:lnTo>
                <a:lnTo>
                  <a:pt x="10959" y="37828"/>
                </a:lnTo>
                <a:lnTo>
                  <a:pt x="17358" y="55517"/>
                </a:lnTo>
                <a:lnTo>
                  <a:pt x="27297" y="76845"/>
                </a:lnTo>
                <a:lnTo>
                  <a:pt x="31182" y="91727"/>
                </a:lnTo>
                <a:lnTo>
                  <a:pt x="32218" y="99252"/>
                </a:lnTo>
                <a:lnTo>
                  <a:pt x="43529" y="124545"/>
                </a:lnTo>
                <a:lnTo>
                  <a:pt x="64544" y="164326"/>
                </a:lnTo>
                <a:lnTo>
                  <a:pt x="89090" y="212659"/>
                </a:lnTo>
                <a:lnTo>
                  <a:pt x="103519" y="234638"/>
                </a:lnTo>
                <a:lnTo>
                  <a:pt x="117128" y="252874"/>
                </a:lnTo>
                <a:lnTo>
                  <a:pt x="133200" y="276150"/>
                </a:lnTo>
                <a:lnTo>
                  <a:pt x="160742" y="299423"/>
                </a:lnTo>
                <a:lnTo>
                  <a:pt x="183094" y="320705"/>
                </a:lnTo>
                <a:lnTo>
                  <a:pt x="207334" y="344584"/>
                </a:lnTo>
                <a:lnTo>
                  <a:pt x="222958" y="353385"/>
                </a:lnTo>
                <a:lnTo>
                  <a:pt x="243872" y="364071"/>
                </a:lnTo>
                <a:lnTo>
                  <a:pt x="281667" y="388966"/>
                </a:lnTo>
                <a:lnTo>
                  <a:pt x="321867" y="413430"/>
                </a:lnTo>
                <a:lnTo>
                  <a:pt x="361645" y="434918"/>
                </a:lnTo>
                <a:lnTo>
                  <a:pt x="403487" y="450599"/>
                </a:lnTo>
                <a:lnTo>
                  <a:pt x="477173" y="473311"/>
                </a:lnTo>
                <a:lnTo>
                  <a:pt x="565851" y="488846"/>
                </a:lnTo>
                <a:lnTo>
                  <a:pt x="629743" y="491258"/>
                </a:lnTo>
                <a:lnTo>
                  <a:pt x="712534" y="478566"/>
                </a:lnTo>
                <a:lnTo>
                  <a:pt x="795342" y="460516"/>
                </a:lnTo>
                <a:lnTo>
                  <a:pt x="851465" y="448730"/>
                </a:lnTo>
                <a:lnTo>
                  <a:pt x="922167" y="430418"/>
                </a:lnTo>
                <a:lnTo>
                  <a:pt x="1004515" y="423570"/>
                </a:lnTo>
                <a:lnTo>
                  <a:pt x="1085772" y="412579"/>
                </a:lnTo>
                <a:lnTo>
                  <a:pt x="1164583" y="411577"/>
                </a:lnTo>
                <a:lnTo>
                  <a:pt x="1252829" y="412779"/>
                </a:lnTo>
                <a:lnTo>
                  <a:pt x="1337316" y="421325"/>
                </a:lnTo>
                <a:lnTo>
                  <a:pt x="1425363" y="436959"/>
                </a:lnTo>
                <a:lnTo>
                  <a:pt x="1464628" y="450098"/>
                </a:lnTo>
                <a:lnTo>
                  <a:pt x="1483219" y="460817"/>
                </a:lnTo>
                <a:lnTo>
                  <a:pt x="1515850" y="482327"/>
                </a:lnTo>
                <a:lnTo>
                  <a:pt x="1534771" y="500965"/>
                </a:lnTo>
                <a:lnTo>
                  <a:pt x="1554610" y="522371"/>
                </a:lnTo>
                <a:lnTo>
                  <a:pt x="1578790" y="542833"/>
                </a:lnTo>
                <a:lnTo>
                  <a:pt x="1595831" y="564417"/>
                </a:lnTo>
                <a:lnTo>
                  <a:pt x="1616403" y="589439"/>
                </a:lnTo>
                <a:lnTo>
                  <a:pt x="1631108" y="614187"/>
                </a:lnTo>
                <a:lnTo>
                  <a:pt x="1646110" y="635346"/>
                </a:lnTo>
                <a:lnTo>
                  <a:pt x="1665449" y="658151"/>
                </a:lnTo>
                <a:lnTo>
                  <a:pt x="1682610" y="679725"/>
                </a:lnTo>
                <a:lnTo>
                  <a:pt x="1695246" y="698340"/>
                </a:lnTo>
                <a:lnTo>
                  <a:pt x="1709500" y="721830"/>
                </a:lnTo>
                <a:lnTo>
                  <a:pt x="1729583" y="745985"/>
                </a:lnTo>
                <a:lnTo>
                  <a:pt x="1741123" y="757961"/>
                </a:lnTo>
                <a:lnTo>
                  <a:pt x="1743679" y="761847"/>
                </a:lnTo>
                <a:lnTo>
                  <a:pt x="1748545" y="773385"/>
                </a:lnTo>
                <a:lnTo>
                  <a:pt x="1760924" y="788661"/>
                </a:lnTo>
                <a:lnTo>
                  <a:pt x="1764499" y="792475"/>
                </a:lnTo>
                <a:lnTo>
                  <a:pt x="1768153" y="795016"/>
                </a:lnTo>
                <a:lnTo>
                  <a:pt x="1779363" y="799864"/>
                </a:lnTo>
                <a:lnTo>
                  <a:pt x="1794282" y="811609"/>
                </a:lnTo>
                <a:lnTo>
                  <a:pt x="1799912" y="817069"/>
                </a:lnTo>
                <a:lnTo>
                  <a:pt x="1803191" y="819033"/>
                </a:lnTo>
                <a:lnTo>
                  <a:pt x="1810221" y="821215"/>
                </a:lnTo>
                <a:lnTo>
                  <a:pt x="1836447" y="822858"/>
                </a:lnTo>
                <a:lnTo>
                  <a:pt x="1844052" y="822915"/>
                </a:lnTo>
                <a:lnTo>
                  <a:pt x="1846588" y="821660"/>
                </a:lnTo>
                <a:lnTo>
                  <a:pt x="1848278" y="819554"/>
                </a:lnTo>
                <a:lnTo>
                  <a:pt x="1857059" y="800980"/>
                </a:lnTo>
                <a:lnTo>
                  <a:pt x="1874729" y="774471"/>
                </a:lnTo>
                <a:lnTo>
                  <a:pt x="1886012" y="753560"/>
                </a:lnTo>
                <a:lnTo>
                  <a:pt x="1901202" y="723738"/>
                </a:lnTo>
                <a:lnTo>
                  <a:pt x="1915588" y="701815"/>
                </a:lnTo>
                <a:lnTo>
                  <a:pt x="1924759" y="688857"/>
                </a:lnTo>
                <a:lnTo>
                  <a:pt x="1937223" y="673868"/>
                </a:lnTo>
                <a:lnTo>
                  <a:pt x="1951881" y="657525"/>
                </a:lnTo>
                <a:lnTo>
                  <a:pt x="1968004" y="640281"/>
                </a:lnTo>
                <a:lnTo>
                  <a:pt x="1980023" y="626243"/>
                </a:lnTo>
                <a:lnTo>
                  <a:pt x="1996763" y="603874"/>
                </a:lnTo>
                <a:lnTo>
                  <a:pt x="2011823" y="588852"/>
                </a:lnTo>
                <a:lnTo>
                  <a:pt x="2049799" y="563390"/>
                </a:lnTo>
                <a:lnTo>
                  <a:pt x="2065028" y="550539"/>
                </a:lnTo>
                <a:lnTo>
                  <a:pt x="2072646" y="546096"/>
                </a:lnTo>
                <a:lnTo>
                  <a:pt x="2133600" y="521648"/>
                </a:lnTo>
                <a:lnTo>
                  <a:pt x="2156460" y="510445"/>
                </a:lnTo>
                <a:lnTo>
                  <a:pt x="2178473" y="506265"/>
                </a:lnTo>
                <a:lnTo>
                  <a:pt x="2238397" y="502091"/>
                </a:lnTo>
                <a:lnTo>
                  <a:pt x="2281440" y="493137"/>
                </a:lnTo>
                <a:lnTo>
                  <a:pt x="2350750" y="491533"/>
                </a:lnTo>
                <a:lnTo>
                  <a:pt x="2571660" y="491492"/>
                </a:lnTo>
                <a:lnTo>
                  <a:pt x="2591184" y="488104"/>
                </a:lnTo>
                <a:lnTo>
                  <a:pt x="2608327" y="483636"/>
                </a:lnTo>
                <a:lnTo>
                  <a:pt x="2654166" y="479105"/>
                </a:lnTo>
                <a:lnTo>
                  <a:pt x="2664682" y="474132"/>
                </a:lnTo>
                <a:lnTo>
                  <a:pt x="2683749" y="471075"/>
                </a:lnTo>
                <a:lnTo>
                  <a:pt x="2706617" y="468447"/>
                </a:lnTo>
                <a:lnTo>
                  <a:pt x="2741994" y="456411"/>
                </a:lnTo>
                <a:lnTo>
                  <a:pt x="2762316" y="448924"/>
                </a:lnTo>
                <a:lnTo>
                  <a:pt x="2773286" y="445902"/>
                </a:lnTo>
                <a:lnTo>
                  <a:pt x="2808419" y="430046"/>
                </a:lnTo>
                <a:lnTo>
                  <a:pt x="2837031" y="406822"/>
                </a:lnTo>
                <a:lnTo>
                  <a:pt x="2865122" y="381820"/>
                </a:lnTo>
                <a:lnTo>
                  <a:pt x="2883747" y="368242"/>
                </a:lnTo>
                <a:lnTo>
                  <a:pt x="2904725" y="343580"/>
                </a:lnTo>
                <a:lnTo>
                  <a:pt x="2915653" y="328113"/>
                </a:lnTo>
                <a:lnTo>
                  <a:pt x="2931182" y="304155"/>
                </a:lnTo>
                <a:lnTo>
                  <a:pt x="2942317" y="282500"/>
                </a:lnTo>
                <a:lnTo>
                  <a:pt x="2947065" y="269613"/>
                </a:lnTo>
                <a:lnTo>
                  <a:pt x="2954456" y="245559"/>
                </a:lnTo>
                <a:lnTo>
                  <a:pt x="2959202" y="223154"/>
                </a:lnTo>
                <a:lnTo>
                  <a:pt x="2960370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6"/>
          <p:cNvSpPr/>
          <p:nvPr/>
        </p:nvSpPr>
        <p:spPr>
          <a:xfrm>
            <a:off x="6000750" y="6560819"/>
            <a:ext cx="251460" cy="240032"/>
          </a:xfrm>
          <a:custGeom>
            <a:avLst/>
            <a:gdLst/>
            <a:ahLst/>
            <a:cxnLst/>
            <a:rect l="0" t="0" r="0" b="0"/>
            <a:pathLst>
              <a:path w="251460" h="240032">
                <a:moveTo>
                  <a:pt x="0" y="0"/>
                </a:moveTo>
                <a:lnTo>
                  <a:pt x="6067" y="18204"/>
                </a:lnTo>
                <a:lnTo>
                  <a:pt x="9125" y="26106"/>
                </a:lnTo>
                <a:lnTo>
                  <a:pt x="12433" y="33914"/>
                </a:lnTo>
                <a:lnTo>
                  <a:pt x="15908" y="41660"/>
                </a:lnTo>
                <a:lnTo>
                  <a:pt x="19496" y="48093"/>
                </a:lnTo>
                <a:lnTo>
                  <a:pt x="23157" y="53653"/>
                </a:lnTo>
                <a:lnTo>
                  <a:pt x="26867" y="58628"/>
                </a:lnTo>
                <a:lnTo>
                  <a:pt x="33152" y="64486"/>
                </a:lnTo>
                <a:lnTo>
                  <a:pt x="41150" y="70931"/>
                </a:lnTo>
                <a:lnTo>
                  <a:pt x="50294" y="77768"/>
                </a:lnTo>
                <a:lnTo>
                  <a:pt x="58929" y="83595"/>
                </a:lnTo>
                <a:lnTo>
                  <a:pt x="67226" y="88751"/>
                </a:lnTo>
                <a:lnTo>
                  <a:pt x="75297" y="93457"/>
                </a:lnTo>
                <a:lnTo>
                  <a:pt x="81948" y="97865"/>
                </a:lnTo>
                <a:lnTo>
                  <a:pt x="87652" y="102074"/>
                </a:lnTo>
                <a:lnTo>
                  <a:pt x="92724" y="106150"/>
                </a:lnTo>
                <a:lnTo>
                  <a:pt x="97376" y="110136"/>
                </a:lnTo>
                <a:lnTo>
                  <a:pt x="101747" y="114065"/>
                </a:lnTo>
                <a:lnTo>
                  <a:pt x="105931" y="117953"/>
                </a:lnTo>
                <a:lnTo>
                  <a:pt x="111261" y="121815"/>
                </a:lnTo>
                <a:lnTo>
                  <a:pt x="117354" y="125661"/>
                </a:lnTo>
                <a:lnTo>
                  <a:pt x="123955" y="129493"/>
                </a:lnTo>
                <a:lnTo>
                  <a:pt x="141451" y="140526"/>
                </a:lnTo>
                <a:lnTo>
                  <a:pt x="151450" y="147024"/>
                </a:lnTo>
                <a:lnTo>
                  <a:pt x="160657" y="153896"/>
                </a:lnTo>
                <a:lnTo>
                  <a:pt x="169334" y="161018"/>
                </a:lnTo>
                <a:lnTo>
                  <a:pt x="184479" y="174434"/>
                </a:lnTo>
                <a:lnTo>
                  <a:pt x="195444" y="184629"/>
                </a:lnTo>
                <a:lnTo>
                  <a:pt x="208757" y="197510"/>
                </a:lnTo>
                <a:lnTo>
                  <a:pt x="214100" y="201523"/>
                </a:lnTo>
                <a:lnTo>
                  <a:pt x="220204" y="205469"/>
                </a:lnTo>
                <a:lnTo>
                  <a:pt x="226812" y="209370"/>
                </a:lnTo>
                <a:lnTo>
                  <a:pt x="231218" y="213240"/>
                </a:lnTo>
                <a:lnTo>
                  <a:pt x="234155" y="217090"/>
                </a:lnTo>
                <a:lnTo>
                  <a:pt x="236113" y="220926"/>
                </a:lnTo>
                <a:lnTo>
                  <a:pt x="238688" y="223484"/>
                </a:lnTo>
                <a:lnTo>
                  <a:pt x="241676" y="225190"/>
                </a:lnTo>
                <a:lnTo>
                  <a:pt x="244937" y="226327"/>
                </a:lnTo>
                <a:lnTo>
                  <a:pt x="247111" y="228354"/>
                </a:lnTo>
                <a:lnTo>
                  <a:pt x="248561" y="230977"/>
                </a:lnTo>
                <a:lnTo>
                  <a:pt x="251459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57"/>
          <p:cNvSpPr/>
          <p:nvPr/>
        </p:nvSpPr>
        <p:spPr>
          <a:xfrm>
            <a:off x="6035040" y="6537959"/>
            <a:ext cx="137161" cy="285751"/>
          </a:xfrm>
          <a:custGeom>
            <a:avLst/>
            <a:gdLst/>
            <a:ahLst/>
            <a:cxnLst/>
            <a:rect l="0" t="0" r="0" b="0"/>
            <a:pathLst>
              <a:path w="137161" h="285751">
                <a:moveTo>
                  <a:pt x="137160" y="0"/>
                </a:moveTo>
                <a:lnTo>
                  <a:pt x="137160" y="12136"/>
                </a:lnTo>
                <a:lnTo>
                  <a:pt x="135890" y="18251"/>
                </a:lnTo>
                <a:lnTo>
                  <a:pt x="133773" y="24867"/>
                </a:lnTo>
                <a:lnTo>
                  <a:pt x="131092" y="31819"/>
                </a:lnTo>
                <a:lnTo>
                  <a:pt x="128034" y="38993"/>
                </a:lnTo>
                <a:lnTo>
                  <a:pt x="121251" y="53737"/>
                </a:lnTo>
                <a:lnTo>
                  <a:pt x="116394" y="62495"/>
                </a:lnTo>
                <a:lnTo>
                  <a:pt x="110615" y="72143"/>
                </a:lnTo>
                <a:lnTo>
                  <a:pt x="104224" y="82386"/>
                </a:lnTo>
                <a:lnTo>
                  <a:pt x="92342" y="105724"/>
                </a:lnTo>
                <a:lnTo>
                  <a:pt x="45563" y="202212"/>
                </a:lnTo>
                <a:lnTo>
                  <a:pt x="35456" y="221167"/>
                </a:lnTo>
                <a:lnTo>
                  <a:pt x="20838" y="246887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8"/>
          <p:cNvSpPr/>
          <p:nvPr/>
        </p:nvSpPr>
        <p:spPr>
          <a:xfrm>
            <a:off x="6962603" y="3966739"/>
            <a:ext cx="65115" cy="90717"/>
          </a:xfrm>
          <a:custGeom>
            <a:avLst/>
            <a:gdLst/>
            <a:ahLst/>
            <a:cxnLst/>
            <a:rect l="0" t="0" r="0" b="0"/>
            <a:pathLst>
              <a:path w="65115" h="90717">
                <a:moveTo>
                  <a:pt x="9697" y="33761"/>
                </a:moveTo>
                <a:lnTo>
                  <a:pt x="24403" y="33761"/>
                </a:lnTo>
                <a:lnTo>
                  <a:pt x="15251" y="33761"/>
                </a:lnTo>
                <a:lnTo>
                  <a:pt x="13399" y="35031"/>
                </a:lnTo>
                <a:lnTo>
                  <a:pt x="12165" y="37147"/>
                </a:lnTo>
                <a:lnTo>
                  <a:pt x="11342" y="39828"/>
                </a:lnTo>
                <a:lnTo>
                  <a:pt x="9524" y="42886"/>
                </a:lnTo>
                <a:lnTo>
                  <a:pt x="7042" y="46194"/>
                </a:lnTo>
                <a:lnTo>
                  <a:pt x="0" y="54561"/>
                </a:lnTo>
                <a:lnTo>
                  <a:pt x="692" y="56518"/>
                </a:lnTo>
                <a:lnTo>
                  <a:pt x="2423" y="59092"/>
                </a:lnTo>
                <a:lnTo>
                  <a:pt x="4848" y="62078"/>
                </a:lnTo>
                <a:lnTo>
                  <a:pt x="6464" y="65339"/>
                </a:lnTo>
                <a:lnTo>
                  <a:pt x="7542" y="68783"/>
                </a:lnTo>
                <a:lnTo>
                  <a:pt x="8260" y="72348"/>
                </a:lnTo>
                <a:lnTo>
                  <a:pt x="10009" y="75996"/>
                </a:lnTo>
                <a:lnTo>
                  <a:pt x="12444" y="79697"/>
                </a:lnTo>
                <a:lnTo>
                  <a:pt x="19411" y="88696"/>
                </a:lnTo>
                <a:lnTo>
                  <a:pt x="21253" y="89434"/>
                </a:lnTo>
                <a:lnTo>
                  <a:pt x="23751" y="89926"/>
                </a:lnTo>
                <a:lnTo>
                  <a:pt x="30817" y="90716"/>
                </a:lnTo>
                <a:lnTo>
                  <a:pt x="32666" y="89511"/>
                </a:lnTo>
                <a:lnTo>
                  <a:pt x="35170" y="87437"/>
                </a:lnTo>
                <a:lnTo>
                  <a:pt x="42245" y="81052"/>
                </a:lnTo>
                <a:lnTo>
                  <a:pt x="42825" y="79258"/>
                </a:lnTo>
                <a:lnTo>
                  <a:pt x="43213" y="76792"/>
                </a:lnTo>
                <a:lnTo>
                  <a:pt x="43471" y="73879"/>
                </a:lnTo>
                <a:lnTo>
                  <a:pt x="44912" y="70666"/>
                </a:lnTo>
                <a:lnTo>
                  <a:pt x="47144" y="67254"/>
                </a:lnTo>
                <a:lnTo>
                  <a:pt x="49902" y="63709"/>
                </a:lnTo>
                <a:lnTo>
                  <a:pt x="51740" y="60076"/>
                </a:lnTo>
                <a:lnTo>
                  <a:pt x="52966" y="56385"/>
                </a:lnTo>
                <a:lnTo>
                  <a:pt x="53783" y="52653"/>
                </a:lnTo>
                <a:lnTo>
                  <a:pt x="55597" y="48896"/>
                </a:lnTo>
                <a:lnTo>
                  <a:pt x="58077" y="45121"/>
                </a:lnTo>
                <a:lnTo>
                  <a:pt x="61000" y="41334"/>
                </a:lnTo>
                <a:lnTo>
                  <a:pt x="62949" y="37539"/>
                </a:lnTo>
                <a:lnTo>
                  <a:pt x="64248" y="33740"/>
                </a:lnTo>
                <a:lnTo>
                  <a:pt x="65114" y="29937"/>
                </a:lnTo>
                <a:lnTo>
                  <a:pt x="64422" y="26131"/>
                </a:lnTo>
                <a:lnTo>
                  <a:pt x="62690" y="22324"/>
                </a:lnTo>
                <a:lnTo>
                  <a:pt x="56853" y="13157"/>
                </a:lnTo>
                <a:lnTo>
                  <a:pt x="56374" y="11135"/>
                </a:lnTo>
                <a:lnTo>
                  <a:pt x="56055" y="8517"/>
                </a:lnTo>
                <a:lnTo>
                  <a:pt x="55543" y="1257"/>
                </a:lnTo>
                <a:lnTo>
                  <a:pt x="54230" y="662"/>
                </a:lnTo>
                <a:lnTo>
                  <a:pt x="52086" y="264"/>
                </a:lnTo>
                <a:lnTo>
                  <a:pt x="49386" y="0"/>
                </a:lnTo>
                <a:lnTo>
                  <a:pt x="47586" y="1094"/>
                </a:lnTo>
                <a:lnTo>
                  <a:pt x="46387" y="3093"/>
                </a:lnTo>
                <a:lnTo>
                  <a:pt x="44461" y="9358"/>
                </a:lnTo>
                <a:lnTo>
                  <a:pt x="43032" y="12412"/>
                </a:lnTo>
                <a:lnTo>
                  <a:pt x="38059" y="22579"/>
                </a:lnTo>
                <a:lnTo>
                  <a:pt x="36225" y="27576"/>
                </a:lnTo>
                <a:lnTo>
                  <a:pt x="35003" y="32178"/>
                </a:lnTo>
                <a:lnTo>
                  <a:pt x="34186" y="36515"/>
                </a:lnTo>
                <a:lnTo>
                  <a:pt x="33643" y="40677"/>
                </a:lnTo>
                <a:lnTo>
                  <a:pt x="33281" y="44721"/>
                </a:lnTo>
                <a:lnTo>
                  <a:pt x="32700" y="54270"/>
                </a:lnTo>
                <a:lnTo>
                  <a:pt x="32620" y="58962"/>
                </a:lnTo>
                <a:lnTo>
                  <a:pt x="32599" y="61992"/>
                </a:lnTo>
                <a:lnTo>
                  <a:pt x="33855" y="64011"/>
                </a:lnTo>
                <a:lnTo>
                  <a:pt x="35962" y="65358"/>
                </a:lnTo>
                <a:lnTo>
                  <a:pt x="42401" y="67519"/>
                </a:lnTo>
                <a:lnTo>
                  <a:pt x="44200" y="67696"/>
                </a:lnTo>
                <a:lnTo>
                  <a:pt x="46669" y="67814"/>
                </a:lnTo>
                <a:lnTo>
                  <a:pt x="53688" y="68004"/>
                </a:lnTo>
                <a:lnTo>
                  <a:pt x="54264" y="66749"/>
                </a:lnTo>
                <a:lnTo>
                  <a:pt x="54648" y="64643"/>
                </a:lnTo>
                <a:lnTo>
                  <a:pt x="54905" y="61969"/>
                </a:lnTo>
                <a:lnTo>
                  <a:pt x="56345" y="58916"/>
                </a:lnTo>
                <a:lnTo>
                  <a:pt x="58576" y="55611"/>
                </a:lnTo>
                <a:lnTo>
                  <a:pt x="61333" y="52137"/>
                </a:lnTo>
                <a:lnTo>
                  <a:pt x="61901" y="48551"/>
                </a:lnTo>
                <a:lnTo>
                  <a:pt x="61010" y="44892"/>
                </a:lnTo>
                <a:lnTo>
                  <a:pt x="55416" y="33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9"/>
          <p:cNvSpPr/>
          <p:nvPr/>
        </p:nvSpPr>
        <p:spPr>
          <a:xfrm>
            <a:off x="6926580" y="4000500"/>
            <a:ext cx="91440" cy="1851660"/>
          </a:xfrm>
          <a:custGeom>
            <a:avLst/>
            <a:gdLst/>
            <a:ahLst/>
            <a:cxnLst/>
            <a:rect l="0" t="0" r="0" b="0"/>
            <a:pathLst>
              <a:path w="91440" h="1851660">
                <a:moveTo>
                  <a:pt x="22860" y="1851659"/>
                </a:moveTo>
                <a:lnTo>
                  <a:pt x="22860" y="1825909"/>
                </a:lnTo>
                <a:lnTo>
                  <a:pt x="21590" y="1820522"/>
                </a:lnTo>
                <a:lnTo>
                  <a:pt x="19473" y="1814391"/>
                </a:lnTo>
                <a:lnTo>
                  <a:pt x="16792" y="1807764"/>
                </a:lnTo>
                <a:lnTo>
                  <a:pt x="15004" y="1800806"/>
                </a:lnTo>
                <a:lnTo>
                  <a:pt x="12488" y="1777607"/>
                </a:lnTo>
                <a:lnTo>
                  <a:pt x="11523" y="1724414"/>
                </a:lnTo>
                <a:lnTo>
                  <a:pt x="11431" y="1670402"/>
                </a:lnTo>
                <a:lnTo>
                  <a:pt x="10160" y="1662241"/>
                </a:lnTo>
                <a:lnTo>
                  <a:pt x="8044" y="1652990"/>
                </a:lnTo>
                <a:lnTo>
                  <a:pt x="5362" y="1643014"/>
                </a:lnTo>
                <a:lnTo>
                  <a:pt x="3575" y="1635092"/>
                </a:lnTo>
                <a:lnTo>
                  <a:pt x="1059" y="1611526"/>
                </a:lnTo>
                <a:lnTo>
                  <a:pt x="314" y="1564185"/>
                </a:lnTo>
                <a:lnTo>
                  <a:pt x="0" y="1161116"/>
                </a:lnTo>
                <a:lnTo>
                  <a:pt x="1270" y="1124597"/>
                </a:lnTo>
                <a:lnTo>
                  <a:pt x="3386" y="1088821"/>
                </a:lnTo>
                <a:lnTo>
                  <a:pt x="7855" y="1027480"/>
                </a:lnTo>
                <a:lnTo>
                  <a:pt x="10370" y="977397"/>
                </a:lnTo>
                <a:lnTo>
                  <a:pt x="11220" y="923598"/>
                </a:lnTo>
                <a:lnTo>
                  <a:pt x="12606" y="885468"/>
                </a:lnTo>
                <a:lnTo>
                  <a:pt x="20458" y="777640"/>
                </a:lnTo>
                <a:lnTo>
                  <a:pt x="22148" y="731638"/>
                </a:lnTo>
                <a:lnTo>
                  <a:pt x="22818" y="603685"/>
                </a:lnTo>
                <a:lnTo>
                  <a:pt x="24102" y="587876"/>
                </a:lnTo>
                <a:lnTo>
                  <a:pt x="28915" y="546605"/>
                </a:lnTo>
                <a:lnTo>
                  <a:pt x="30706" y="526963"/>
                </a:lnTo>
                <a:lnTo>
                  <a:pt x="33228" y="478858"/>
                </a:lnTo>
                <a:lnTo>
                  <a:pt x="34197" y="422736"/>
                </a:lnTo>
                <a:lnTo>
                  <a:pt x="35532" y="393507"/>
                </a:lnTo>
                <a:lnTo>
                  <a:pt x="37658" y="379178"/>
                </a:lnTo>
                <a:lnTo>
                  <a:pt x="40345" y="363275"/>
                </a:lnTo>
                <a:lnTo>
                  <a:pt x="42137" y="351403"/>
                </a:lnTo>
                <a:lnTo>
                  <a:pt x="44658" y="327357"/>
                </a:lnTo>
                <a:lnTo>
                  <a:pt x="45702" y="271225"/>
                </a:lnTo>
                <a:lnTo>
                  <a:pt x="45707" y="264636"/>
                </a:lnTo>
                <a:lnTo>
                  <a:pt x="46981" y="257704"/>
                </a:lnTo>
                <a:lnTo>
                  <a:pt x="49101" y="250542"/>
                </a:lnTo>
                <a:lnTo>
                  <a:pt x="51784" y="243228"/>
                </a:lnTo>
                <a:lnTo>
                  <a:pt x="53573" y="237082"/>
                </a:lnTo>
                <a:lnTo>
                  <a:pt x="55559" y="226866"/>
                </a:lnTo>
                <a:lnTo>
                  <a:pt x="57359" y="219824"/>
                </a:lnTo>
                <a:lnTo>
                  <a:pt x="59829" y="211319"/>
                </a:lnTo>
                <a:lnTo>
                  <a:pt x="62746" y="201839"/>
                </a:lnTo>
                <a:lnTo>
                  <a:pt x="64691" y="194249"/>
                </a:lnTo>
                <a:lnTo>
                  <a:pt x="67427" y="177499"/>
                </a:lnTo>
                <a:lnTo>
                  <a:pt x="69749" y="143471"/>
                </a:lnTo>
                <a:lnTo>
                  <a:pt x="71899" y="136287"/>
                </a:lnTo>
                <a:lnTo>
                  <a:pt x="74603" y="128958"/>
                </a:lnTo>
                <a:lnTo>
                  <a:pt x="76404" y="120262"/>
                </a:lnTo>
                <a:lnTo>
                  <a:pt x="78942" y="92360"/>
                </a:lnTo>
                <a:lnTo>
                  <a:pt x="79869" y="71962"/>
                </a:lnTo>
                <a:lnTo>
                  <a:pt x="81186" y="68295"/>
                </a:lnTo>
                <a:lnTo>
                  <a:pt x="83333" y="63310"/>
                </a:lnTo>
                <a:lnTo>
                  <a:pt x="86036" y="57446"/>
                </a:lnTo>
                <a:lnTo>
                  <a:pt x="87837" y="49727"/>
                </a:lnTo>
                <a:lnTo>
                  <a:pt x="90372" y="24470"/>
                </a:lnTo>
                <a:lnTo>
                  <a:pt x="914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0"/>
          <p:cNvSpPr/>
          <p:nvPr/>
        </p:nvSpPr>
        <p:spPr>
          <a:xfrm>
            <a:off x="5337809" y="3051809"/>
            <a:ext cx="1748792" cy="1017271"/>
          </a:xfrm>
          <a:custGeom>
            <a:avLst/>
            <a:gdLst/>
            <a:ahLst/>
            <a:cxnLst/>
            <a:rect l="0" t="0" r="0" b="0"/>
            <a:pathLst>
              <a:path w="1748792" h="1017271">
                <a:moveTo>
                  <a:pt x="0" y="0"/>
                </a:moveTo>
                <a:lnTo>
                  <a:pt x="20801" y="20801"/>
                </a:lnTo>
                <a:lnTo>
                  <a:pt x="22757" y="21487"/>
                </a:lnTo>
                <a:lnTo>
                  <a:pt x="28318" y="22250"/>
                </a:lnTo>
                <a:lnTo>
                  <a:pt x="30309" y="23724"/>
                </a:lnTo>
                <a:lnTo>
                  <a:pt x="31636" y="25976"/>
                </a:lnTo>
                <a:lnTo>
                  <a:pt x="32520" y="28747"/>
                </a:lnTo>
                <a:lnTo>
                  <a:pt x="34380" y="30595"/>
                </a:lnTo>
                <a:lnTo>
                  <a:pt x="36891" y="31827"/>
                </a:lnTo>
                <a:lnTo>
                  <a:pt x="43066" y="33195"/>
                </a:lnTo>
                <a:lnTo>
                  <a:pt x="50044" y="33804"/>
                </a:lnTo>
                <a:lnTo>
                  <a:pt x="53683" y="35236"/>
                </a:lnTo>
                <a:lnTo>
                  <a:pt x="61113" y="40214"/>
                </a:lnTo>
                <a:lnTo>
                  <a:pt x="92464" y="66476"/>
                </a:lnTo>
                <a:lnTo>
                  <a:pt x="116055" y="83405"/>
                </a:lnTo>
                <a:lnTo>
                  <a:pt x="128932" y="95127"/>
                </a:lnTo>
                <a:lnTo>
                  <a:pt x="132945" y="97708"/>
                </a:lnTo>
                <a:lnTo>
                  <a:pt x="164030" y="111542"/>
                </a:lnTo>
                <a:lnTo>
                  <a:pt x="209692" y="144808"/>
                </a:lnTo>
                <a:lnTo>
                  <a:pt x="237995" y="163834"/>
                </a:lnTo>
                <a:lnTo>
                  <a:pt x="271168" y="182881"/>
                </a:lnTo>
                <a:lnTo>
                  <a:pt x="288203" y="194311"/>
                </a:lnTo>
                <a:lnTo>
                  <a:pt x="339234" y="220981"/>
                </a:lnTo>
                <a:lnTo>
                  <a:pt x="395303" y="258124"/>
                </a:lnTo>
                <a:lnTo>
                  <a:pt x="445354" y="288719"/>
                </a:lnTo>
                <a:lnTo>
                  <a:pt x="468507" y="306103"/>
                </a:lnTo>
                <a:lnTo>
                  <a:pt x="491454" y="322685"/>
                </a:lnTo>
                <a:lnTo>
                  <a:pt x="514339" y="340297"/>
                </a:lnTo>
                <a:lnTo>
                  <a:pt x="554141" y="363719"/>
                </a:lnTo>
                <a:lnTo>
                  <a:pt x="666441" y="427957"/>
                </a:lnTo>
                <a:lnTo>
                  <a:pt x="718900" y="454434"/>
                </a:lnTo>
                <a:lnTo>
                  <a:pt x="747255" y="467811"/>
                </a:lnTo>
                <a:lnTo>
                  <a:pt x="784019" y="493364"/>
                </a:lnTo>
                <a:lnTo>
                  <a:pt x="820893" y="518993"/>
                </a:lnTo>
                <a:lnTo>
                  <a:pt x="874021" y="550553"/>
                </a:lnTo>
                <a:lnTo>
                  <a:pt x="912915" y="568586"/>
                </a:lnTo>
                <a:lnTo>
                  <a:pt x="937103" y="589404"/>
                </a:lnTo>
                <a:lnTo>
                  <a:pt x="984627" y="617868"/>
                </a:lnTo>
                <a:lnTo>
                  <a:pt x="1026015" y="647499"/>
                </a:lnTo>
                <a:lnTo>
                  <a:pt x="1077572" y="677405"/>
                </a:lnTo>
                <a:lnTo>
                  <a:pt x="1130843" y="707923"/>
                </a:lnTo>
                <a:lnTo>
                  <a:pt x="1177430" y="735469"/>
                </a:lnTo>
                <a:lnTo>
                  <a:pt x="1221015" y="760428"/>
                </a:lnTo>
                <a:lnTo>
                  <a:pt x="1271441" y="789160"/>
                </a:lnTo>
                <a:lnTo>
                  <a:pt x="1286022" y="795238"/>
                </a:lnTo>
                <a:lnTo>
                  <a:pt x="1311799" y="805208"/>
                </a:lnTo>
                <a:lnTo>
                  <a:pt x="1361533" y="830656"/>
                </a:lnTo>
                <a:lnTo>
                  <a:pt x="1384846" y="842033"/>
                </a:lnTo>
                <a:lnTo>
                  <a:pt x="1402901" y="853447"/>
                </a:lnTo>
                <a:lnTo>
                  <a:pt x="1428712" y="863602"/>
                </a:lnTo>
                <a:lnTo>
                  <a:pt x="1460480" y="874080"/>
                </a:lnTo>
                <a:lnTo>
                  <a:pt x="1482102" y="886774"/>
                </a:lnTo>
                <a:lnTo>
                  <a:pt x="1501003" y="891398"/>
                </a:lnTo>
                <a:lnTo>
                  <a:pt x="1510816" y="896980"/>
                </a:lnTo>
                <a:lnTo>
                  <a:pt x="1527464" y="909642"/>
                </a:lnTo>
                <a:lnTo>
                  <a:pt x="1572554" y="926555"/>
                </a:lnTo>
                <a:lnTo>
                  <a:pt x="1597703" y="941213"/>
                </a:lnTo>
                <a:lnTo>
                  <a:pt x="1608828" y="945367"/>
                </a:lnTo>
                <a:lnTo>
                  <a:pt x="1613572" y="946475"/>
                </a:lnTo>
                <a:lnTo>
                  <a:pt x="1622229" y="951093"/>
                </a:lnTo>
                <a:lnTo>
                  <a:pt x="1626317" y="954102"/>
                </a:lnTo>
                <a:lnTo>
                  <a:pt x="1629041" y="957378"/>
                </a:lnTo>
                <a:lnTo>
                  <a:pt x="1630858" y="960832"/>
                </a:lnTo>
                <a:lnTo>
                  <a:pt x="1632069" y="964405"/>
                </a:lnTo>
                <a:lnTo>
                  <a:pt x="1634146" y="966787"/>
                </a:lnTo>
                <a:lnTo>
                  <a:pt x="1636801" y="968375"/>
                </a:lnTo>
                <a:lnTo>
                  <a:pt x="1643137" y="970139"/>
                </a:lnTo>
                <a:lnTo>
                  <a:pt x="1661296" y="971364"/>
                </a:lnTo>
                <a:lnTo>
                  <a:pt x="1665061" y="972697"/>
                </a:lnTo>
                <a:lnTo>
                  <a:pt x="1676427" y="979369"/>
                </a:lnTo>
                <a:lnTo>
                  <a:pt x="1687838" y="983180"/>
                </a:lnTo>
                <a:lnTo>
                  <a:pt x="1702402" y="993898"/>
                </a:lnTo>
                <a:lnTo>
                  <a:pt x="1708940" y="994259"/>
                </a:lnTo>
                <a:lnTo>
                  <a:pt x="1710794" y="995579"/>
                </a:lnTo>
                <a:lnTo>
                  <a:pt x="1712029" y="997730"/>
                </a:lnTo>
                <a:lnTo>
                  <a:pt x="1712853" y="1000433"/>
                </a:lnTo>
                <a:lnTo>
                  <a:pt x="1714672" y="1002236"/>
                </a:lnTo>
                <a:lnTo>
                  <a:pt x="1717155" y="1003438"/>
                </a:lnTo>
                <a:lnTo>
                  <a:pt x="1723301" y="1004772"/>
                </a:lnTo>
                <a:lnTo>
                  <a:pt x="1730264" y="1005366"/>
                </a:lnTo>
                <a:lnTo>
                  <a:pt x="1732630" y="1006794"/>
                </a:lnTo>
                <a:lnTo>
                  <a:pt x="1734207" y="1009016"/>
                </a:lnTo>
                <a:lnTo>
                  <a:pt x="1735259" y="1011768"/>
                </a:lnTo>
                <a:lnTo>
                  <a:pt x="1737229" y="1013602"/>
                </a:lnTo>
                <a:lnTo>
                  <a:pt x="1739813" y="1014825"/>
                </a:lnTo>
                <a:lnTo>
                  <a:pt x="1748791" y="10172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1"/>
          <p:cNvSpPr/>
          <p:nvPr/>
        </p:nvSpPr>
        <p:spPr>
          <a:xfrm>
            <a:off x="6526530" y="5543553"/>
            <a:ext cx="365761" cy="274317"/>
          </a:xfrm>
          <a:custGeom>
            <a:avLst/>
            <a:gdLst/>
            <a:ahLst/>
            <a:cxnLst/>
            <a:rect l="0" t="0" r="0" b="0"/>
            <a:pathLst>
              <a:path w="365761" h="274317">
                <a:moveTo>
                  <a:pt x="0" y="274316"/>
                </a:moveTo>
                <a:lnTo>
                  <a:pt x="9841" y="264475"/>
                </a:lnTo>
                <a:lnTo>
                  <a:pt x="10370" y="256325"/>
                </a:lnTo>
                <a:lnTo>
                  <a:pt x="11115" y="214799"/>
                </a:lnTo>
                <a:lnTo>
                  <a:pt x="11429" y="72017"/>
                </a:lnTo>
                <a:lnTo>
                  <a:pt x="12700" y="65790"/>
                </a:lnTo>
                <a:lnTo>
                  <a:pt x="14817" y="60369"/>
                </a:lnTo>
                <a:lnTo>
                  <a:pt x="21271" y="48611"/>
                </a:lnTo>
                <a:lnTo>
                  <a:pt x="28456" y="40506"/>
                </a:lnTo>
                <a:lnTo>
                  <a:pt x="32561" y="36130"/>
                </a:lnTo>
                <a:lnTo>
                  <a:pt x="34407" y="35515"/>
                </a:lnTo>
                <a:lnTo>
                  <a:pt x="45829" y="34394"/>
                </a:lnTo>
                <a:lnTo>
                  <a:pt x="51272" y="34334"/>
                </a:lnTo>
                <a:lnTo>
                  <a:pt x="57041" y="33048"/>
                </a:lnTo>
                <a:lnTo>
                  <a:pt x="64697" y="30921"/>
                </a:lnTo>
                <a:lnTo>
                  <a:pt x="73612" y="28233"/>
                </a:lnTo>
                <a:lnTo>
                  <a:pt x="80824" y="26441"/>
                </a:lnTo>
                <a:lnTo>
                  <a:pt x="92225" y="24449"/>
                </a:lnTo>
                <a:lnTo>
                  <a:pt x="101525" y="23564"/>
                </a:lnTo>
                <a:lnTo>
                  <a:pt x="111776" y="22996"/>
                </a:lnTo>
                <a:lnTo>
                  <a:pt x="116565" y="19532"/>
                </a:lnTo>
                <a:lnTo>
                  <a:pt x="119620" y="16830"/>
                </a:lnTo>
                <a:lnTo>
                  <a:pt x="122926" y="15029"/>
                </a:lnTo>
                <a:lnTo>
                  <a:pt x="129987" y="13027"/>
                </a:lnTo>
                <a:lnTo>
                  <a:pt x="141103" y="11901"/>
                </a:lnTo>
                <a:lnTo>
                  <a:pt x="152439" y="11567"/>
                </a:lnTo>
                <a:lnTo>
                  <a:pt x="175977" y="11468"/>
                </a:lnTo>
                <a:lnTo>
                  <a:pt x="185898" y="10184"/>
                </a:lnTo>
                <a:lnTo>
                  <a:pt x="196321" y="8058"/>
                </a:lnTo>
                <a:lnTo>
                  <a:pt x="207081" y="5371"/>
                </a:lnTo>
                <a:lnTo>
                  <a:pt x="215524" y="3580"/>
                </a:lnTo>
                <a:lnTo>
                  <a:pt x="222423" y="2386"/>
                </a:lnTo>
                <a:lnTo>
                  <a:pt x="233475" y="1058"/>
                </a:lnTo>
                <a:lnTo>
                  <a:pt x="242620" y="468"/>
                </a:lnTo>
                <a:lnTo>
                  <a:pt x="254304" y="206"/>
                </a:lnTo>
                <a:lnTo>
                  <a:pt x="310682" y="0"/>
                </a:lnTo>
                <a:lnTo>
                  <a:pt x="316341" y="1269"/>
                </a:lnTo>
                <a:lnTo>
                  <a:pt x="322655" y="3385"/>
                </a:lnTo>
                <a:lnTo>
                  <a:pt x="329402" y="6066"/>
                </a:lnTo>
                <a:lnTo>
                  <a:pt x="340288" y="9044"/>
                </a:lnTo>
                <a:lnTo>
                  <a:pt x="351556" y="10956"/>
                </a:lnTo>
                <a:lnTo>
                  <a:pt x="361637" y="11333"/>
                </a:lnTo>
                <a:lnTo>
                  <a:pt x="365760" y="11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2"/>
          <p:cNvSpPr/>
          <p:nvPr/>
        </p:nvSpPr>
        <p:spPr>
          <a:xfrm>
            <a:off x="6903719" y="554355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3"/>
          <p:cNvSpPr/>
          <p:nvPr/>
        </p:nvSpPr>
        <p:spPr>
          <a:xfrm>
            <a:off x="5040629" y="3298206"/>
            <a:ext cx="560072" cy="251356"/>
          </a:xfrm>
          <a:custGeom>
            <a:avLst/>
            <a:gdLst/>
            <a:ahLst/>
            <a:cxnLst/>
            <a:rect l="0" t="0" r="0" b="0"/>
            <a:pathLst>
              <a:path w="560072" h="251356">
                <a:moveTo>
                  <a:pt x="0" y="62214"/>
                </a:moveTo>
                <a:lnTo>
                  <a:pt x="19683" y="72054"/>
                </a:lnTo>
                <a:lnTo>
                  <a:pt x="27987" y="79240"/>
                </a:lnTo>
                <a:lnTo>
                  <a:pt x="32422" y="83345"/>
                </a:lnTo>
                <a:lnTo>
                  <a:pt x="36847" y="84305"/>
                </a:lnTo>
                <a:lnTo>
                  <a:pt x="39805" y="84561"/>
                </a:lnTo>
                <a:lnTo>
                  <a:pt x="43047" y="86002"/>
                </a:lnTo>
                <a:lnTo>
                  <a:pt x="50035" y="90990"/>
                </a:lnTo>
                <a:lnTo>
                  <a:pt x="57375" y="97440"/>
                </a:lnTo>
                <a:lnTo>
                  <a:pt x="61110" y="100938"/>
                </a:lnTo>
                <a:lnTo>
                  <a:pt x="63600" y="104539"/>
                </a:lnTo>
                <a:lnTo>
                  <a:pt x="66367" y="111928"/>
                </a:lnTo>
                <a:lnTo>
                  <a:pt x="68375" y="114407"/>
                </a:lnTo>
                <a:lnTo>
                  <a:pt x="70983" y="116059"/>
                </a:lnTo>
                <a:lnTo>
                  <a:pt x="73992" y="117161"/>
                </a:lnTo>
                <a:lnTo>
                  <a:pt x="80722" y="121771"/>
                </a:lnTo>
                <a:lnTo>
                  <a:pt x="87947" y="128053"/>
                </a:lnTo>
                <a:lnTo>
                  <a:pt x="95391" y="135079"/>
                </a:lnTo>
                <a:lnTo>
                  <a:pt x="99154" y="137461"/>
                </a:lnTo>
                <a:lnTo>
                  <a:pt x="110518" y="142082"/>
                </a:lnTo>
                <a:lnTo>
                  <a:pt x="118123" y="147664"/>
                </a:lnTo>
                <a:lnTo>
                  <a:pt x="125736" y="154378"/>
                </a:lnTo>
                <a:lnTo>
                  <a:pt x="133353" y="161595"/>
                </a:lnTo>
                <a:lnTo>
                  <a:pt x="140972" y="169037"/>
                </a:lnTo>
                <a:lnTo>
                  <a:pt x="151978" y="176577"/>
                </a:lnTo>
                <a:lnTo>
                  <a:pt x="164066" y="184162"/>
                </a:lnTo>
                <a:lnTo>
                  <a:pt x="173672" y="191766"/>
                </a:lnTo>
                <a:lnTo>
                  <a:pt x="182175" y="195992"/>
                </a:lnTo>
                <a:lnTo>
                  <a:pt x="186220" y="197119"/>
                </a:lnTo>
                <a:lnTo>
                  <a:pt x="191457" y="200411"/>
                </a:lnTo>
                <a:lnTo>
                  <a:pt x="197488" y="205145"/>
                </a:lnTo>
                <a:lnTo>
                  <a:pt x="204049" y="210841"/>
                </a:lnTo>
                <a:lnTo>
                  <a:pt x="214725" y="217170"/>
                </a:lnTo>
                <a:lnTo>
                  <a:pt x="219351" y="218858"/>
                </a:lnTo>
                <a:lnTo>
                  <a:pt x="227876" y="224120"/>
                </a:lnTo>
                <a:lnTo>
                  <a:pt x="237630" y="231778"/>
                </a:lnTo>
                <a:lnTo>
                  <a:pt x="242350" y="232826"/>
                </a:lnTo>
                <a:lnTo>
                  <a:pt x="245387" y="233105"/>
                </a:lnTo>
                <a:lnTo>
                  <a:pt x="248681" y="234561"/>
                </a:lnTo>
                <a:lnTo>
                  <a:pt x="255729" y="239566"/>
                </a:lnTo>
                <a:lnTo>
                  <a:pt x="260656" y="241408"/>
                </a:lnTo>
                <a:lnTo>
                  <a:pt x="272904" y="243456"/>
                </a:lnTo>
                <a:lnTo>
                  <a:pt x="283428" y="247752"/>
                </a:lnTo>
                <a:lnTo>
                  <a:pt x="288012" y="250676"/>
                </a:lnTo>
                <a:lnTo>
                  <a:pt x="292338" y="251355"/>
                </a:lnTo>
                <a:lnTo>
                  <a:pt x="296492" y="250538"/>
                </a:lnTo>
                <a:lnTo>
                  <a:pt x="306217" y="246169"/>
                </a:lnTo>
                <a:lnTo>
                  <a:pt x="313969" y="245412"/>
                </a:lnTo>
                <a:lnTo>
                  <a:pt x="315993" y="244036"/>
                </a:lnTo>
                <a:lnTo>
                  <a:pt x="317342" y="241848"/>
                </a:lnTo>
                <a:lnTo>
                  <a:pt x="318241" y="239120"/>
                </a:lnTo>
                <a:lnTo>
                  <a:pt x="320111" y="237301"/>
                </a:lnTo>
                <a:lnTo>
                  <a:pt x="322628" y="236089"/>
                </a:lnTo>
                <a:lnTo>
                  <a:pt x="325575" y="235280"/>
                </a:lnTo>
                <a:lnTo>
                  <a:pt x="327541" y="233471"/>
                </a:lnTo>
                <a:lnTo>
                  <a:pt x="328851" y="230995"/>
                </a:lnTo>
                <a:lnTo>
                  <a:pt x="329724" y="228075"/>
                </a:lnTo>
                <a:lnTo>
                  <a:pt x="334081" y="221443"/>
                </a:lnTo>
                <a:lnTo>
                  <a:pt x="340251" y="214262"/>
                </a:lnTo>
                <a:lnTo>
                  <a:pt x="347226" y="206837"/>
                </a:lnTo>
                <a:lnTo>
                  <a:pt x="350864" y="201810"/>
                </a:lnTo>
                <a:lnTo>
                  <a:pt x="354560" y="195917"/>
                </a:lnTo>
                <a:lnTo>
                  <a:pt x="358293" y="189450"/>
                </a:lnTo>
                <a:lnTo>
                  <a:pt x="362053" y="183867"/>
                </a:lnTo>
                <a:lnTo>
                  <a:pt x="365828" y="178876"/>
                </a:lnTo>
                <a:lnTo>
                  <a:pt x="369616" y="174278"/>
                </a:lnTo>
                <a:lnTo>
                  <a:pt x="374681" y="168673"/>
                </a:lnTo>
                <a:lnTo>
                  <a:pt x="387082" y="155672"/>
                </a:lnTo>
                <a:lnTo>
                  <a:pt x="393945" y="149919"/>
                </a:lnTo>
                <a:lnTo>
                  <a:pt x="401060" y="144814"/>
                </a:lnTo>
                <a:lnTo>
                  <a:pt x="408344" y="140141"/>
                </a:lnTo>
                <a:lnTo>
                  <a:pt x="413199" y="134485"/>
                </a:lnTo>
                <a:lnTo>
                  <a:pt x="416437" y="128175"/>
                </a:lnTo>
                <a:lnTo>
                  <a:pt x="418595" y="121427"/>
                </a:lnTo>
                <a:lnTo>
                  <a:pt x="422573" y="115659"/>
                </a:lnTo>
                <a:lnTo>
                  <a:pt x="427766" y="110544"/>
                </a:lnTo>
                <a:lnTo>
                  <a:pt x="433767" y="105864"/>
                </a:lnTo>
                <a:lnTo>
                  <a:pt x="439038" y="101474"/>
                </a:lnTo>
                <a:lnTo>
                  <a:pt x="443822" y="97277"/>
                </a:lnTo>
                <a:lnTo>
                  <a:pt x="448282" y="93209"/>
                </a:lnTo>
                <a:lnTo>
                  <a:pt x="453795" y="86687"/>
                </a:lnTo>
                <a:lnTo>
                  <a:pt x="460010" y="78529"/>
                </a:lnTo>
                <a:lnTo>
                  <a:pt x="466693" y="69281"/>
                </a:lnTo>
                <a:lnTo>
                  <a:pt x="472419" y="61845"/>
                </a:lnTo>
                <a:lnTo>
                  <a:pt x="477506" y="55617"/>
                </a:lnTo>
                <a:lnTo>
                  <a:pt x="482168" y="50196"/>
                </a:lnTo>
                <a:lnTo>
                  <a:pt x="487815" y="45312"/>
                </a:lnTo>
                <a:lnTo>
                  <a:pt x="494121" y="40786"/>
                </a:lnTo>
                <a:lnTo>
                  <a:pt x="500864" y="36498"/>
                </a:lnTo>
                <a:lnTo>
                  <a:pt x="506630" y="32370"/>
                </a:lnTo>
                <a:lnTo>
                  <a:pt x="511743" y="28348"/>
                </a:lnTo>
                <a:lnTo>
                  <a:pt x="516422" y="24397"/>
                </a:lnTo>
                <a:lnTo>
                  <a:pt x="525008" y="16619"/>
                </a:lnTo>
                <a:lnTo>
                  <a:pt x="533057" y="8929"/>
                </a:lnTo>
                <a:lnTo>
                  <a:pt x="540868" y="1279"/>
                </a:lnTo>
                <a:lnTo>
                  <a:pt x="544729" y="0"/>
                </a:lnTo>
                <a:lnTo>
                  <a:pt x="548573" y="418"/>
                </a:lnTo>
                <a:lnTo>
                  <a:pt x="560071" y="50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4"/>
          <p:cNvSpPr/>
          <p:nvPr/>
        </p:nvSpPr>
        <p:spPr>
          <a:xfrm>
            <a:off x="6160770" y="3440429"/>
            <a:ext cx="251460" cy="491492"/>
          </a:xfrm>
          <a:custGeom>
            <a:avLst/>
            <a:gdLst/>
            <a:ahLst/>
            <a:cxnLst/>
            <a:rect l="0" t="0" r="0" b="0"/>
            <a:pathLst>
              <a:path w="251460" h="491492">
                <a:moveTo>
                  <a:pt x="251459" y="0"/>
                </a:moveTo>
                <a:lnTo>
                  <a:pt x="251459" y="6068"/>
                </a:lnTo>
                <a:lnTo>
                  <a:pt x="248073" y="15821"/>
                </a:lnTo>
                <a:lnTo>
                  <a:pt x="245392" y="21977"/>
                </a:lnTo>
                <a:lnTo>
                  <a:pt x="242413" y="35591"/>
                </a:lnTo>
                <a:lnTo>
                  <a:pt x="239819" y="50109"/>
                </a:lnTo>
                <a:lnTo>
                  <a:pt x="234432" y="65027"/>
                </a:lnTo>
                <a:lnTo>
                  <a:pt x="231192" y="80125"/>
                </a:lnTo>
                <a:lnTo>
                  <a:pt x="228481" y="95301"/>
                </a:lnTo>
                <a:lnTo>
                  <a:pt x="223044" y="110513"/>
                </a:lnTo>
                <a:lnTo>
                  <a:pt x="218546" y="119395"/>
                </a:lnTo>
                <a:lnTo>
                  <a:pt x="213008" y="129127"/>
                </a:lnTo>
                <a:lnTo>
                  <a:pt x="179799" y="184257"/>
                </a:lnTo>
                <a:lnTo>
                  <a:pt x="171936" y="199038"/>
                </a:lnTo>
                <a:lnTo>
                  <a:pt x="165424" y="212702"/>
                </a:lnTo>
                <a:lnTo>
                  <a:pt x="159812" y="225622"/>
                </a:lnTo>
                <a:lnTo>
                  <a:pt x="153531" y="236775"/>
                </a:lnTo>
                <a:lnTo>
                  <a:pt x="146804" y="246750"/>
                </a:lnTo>
                <a:lnTo>
                  <a:pt x="139779" y="255940"/>
                </a:lnTo>
                <a:lnTo>
                  <a:pt x="131286" y="269687"/>
                </a:lnTo>
                <a:lnTo>
                  <a:pt x="121813" y="286471"/>
                </a:lnTo>
                <a:lnTo>
                  <a:pt x="97053" y="332954"/>
                </a:lnTo>
                <a:lnTo>
                  <a:pt x="91372" y="343890"/>
                </a:lnTo>
                <a:lnTo>
                  <a:pt x="85044" y="354990"/>
                </a:lnTo>
                <a:lnTo>
                  <a:pt x="78286" y="366200"/>
                </a:lnTo>
                <a:lnTo>
                  <a:pt x="71241" y="377484"/>
                </a:lnTo>
                <a:lnTo>
                  <a:pt x="65274" y="387546"/>
                </a:lnTo>
                <a:lnTo>
                  <a:pt x="60026" y="396794"/>
                </a:lnTo>
                <a:lnTo>
                  <a:pt x="55257" y="405500"/>
                </a:lnTo>
                <a:lnTo>
                  <a:pt x="50808" y="412573"/>
                </a:lnTo>
                <a:lnTo>
                  <a:pt x="46572" y="418559"/>
                </a:lnTo>
                <a:lnTo>
                  <a:pt x="42478" y="423820"/>
                </a:lnTo>
                <a:lnTo>
                  <a:pt x="38478" y="429866"/>
                </a:lnTo>
                <a:lnTo>
                  <a:pt x="30648" y="443359"/>
                </a:lnTo>
                <a:lnTo>
                  <a:pt x="26321" y="454435"/>
                </a:lnTo>
                <a:lnTo>
                  <a:pt x="25167" y="459167"/>
                </a:lnTo>
                <a:lnTo>
                  <a:pt x="21858" y="464862"/>
                </a:lnTo>
                <a:lnTo>
                  <a:pt x="17112" y="471198"/>
                </a:lnTo>
                <a:lnTo>
                  <a:pt x="0" y="4914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5"/>
          <p:cNvSpPr/>
          <p:nvPr/>
        </p:nvSpPr>
        <p:spPr>
          <a:xfrm>
            <a:off x="6526530" y="4777739"/>
            <a:ext cx="649539" cy="114301"/>
          </a:xfrm>
          <a:custGeom>
            <a:avLst/>
            <a:gdLst/>
            <a:ahLst/>
            <a:cxnLst/>
            <a:rect l="0" t="0" r="0" b="0"/>
            <a:pathLst>
              <a:path w="649539" h="114301">
                <a:moveTo>
                  <a:pt x="0" y="0"/>
                </a:moveTo>
                <a:lnTo>
                  <a:pt x="35591" y="0"/>
                </a:lnTo>
                <a:lnTo>
                  <a:pt x="51378" y="3387"/>
                </a:lnTo>
                <a:lnTo>
                  <a:pt x="60922" y="6069"/>
                </a:lnTo>
                <a:lnTo>
                  <a:pt x="78300" y="9047"/>
                </a:lnTo>
                <a:lnTo>
                  <a:pt x="86489" y="9842"/>
                </a:lnTo>
                <a:lnTo>
                  <a:pt x="93219" y="11641"/>
                </a:lnTo>
                <a:lnTo>
                  <a:pt x="98976" y="14111"/>
                </a:lnTo>
                <a:lnTo>
                  <a:pt x="104084" y="17028"/>
                </a:lnTo>
                <a:lnTo>
                  <a:pt x="116532" y="20268"/>
                </a:lnTo>
                <a:lnTo>
                  <a:pt x="130532" y="21708"/>
                </a:lnTo>
                <a:lnTo>
                  <a:pt x="145220" y="22348"/>
                </a:lnTo>
                <a:lnTo>
                  <a:pt x="152694" y="23789"/>
                </a:lnTo>
                <a:lnTo>
                  <a:pt x="160216" y="26020"/>
                </a:lnTo>
                <a:lnTo>
                  <a:pt x="167770" y="28777"/>
                </a:lnTo>
                <a:lnTo>
                  <a:pt x="182937" y="31840"/>
                </a:lnTo>
                <a:lnTo>
                  <a:pt x="201956" y="34471"/>
                </a:lnTo>
                <a:lnTo>
                  <a:pt x="231574" y="39874"/>
                </a:lnTo>
                <a:lnTo>
                  <a:pt x="245823" y="43093"/>
                </a:lnTo>
                <a:lnTo>
                  <a:pt x="259132" y="46509"/>
                </a:lnTo>
                <a:lnTo>
                  <a:pt x="271814" y="50056"/>
                </a:lnTo>
                <a:lnTo>
                  <a:pt x="284079" y="52421"/>
                </a:lnTo>
                <a:lnTo>
                  <a:pt x="296066" y="53997"/>
                </a:lnTo>
                <a:lnTo>
                  <a:pt x="327165" y="57019"/>
                </a:lnTo>
                <a:lnTo>
                  <a:pt x="379086" y="62595"/>
                </a:lnTo>
                <a:lnTo>
                  <a:pt x="405124" y="64590"/>
                </a:lnTo>
                <a:lnTo>
                  <a:pt x="430103" y="65920"/>
                </a:lnTo>
                <a:lnTo>
                  <a:pt x="488117" y="67792"/>
                </a:lnTo>
                <a:lnTo>
                  <a:pt x="500672" y="68055"/>
                </a:lnTo>
                <a:lnTo>
                  <a:pt x="515391" y="69500"/>
                </a:lnTo>
                <a:lnTo>
                  <a:pt x="531553" y="71733"/>
                </a:lnTo>
                <a:lnTo>
                  <a:pt x="548679" y="74493"/>
                </a:lnTo>
                <a:lnTo>
                  <a:pt x="565175" y="76332"/>
                </a:lnTo>
                <a:lnTo>
                  <a:pt x="581253" y="77558"/>
                </a:lnTo>
                <a:lnTo>
                  <a:pt x="597053" y="78375"/>
                </a:lnTo>
                <a:lnTo>
                  <a:pt x="608855" y="80190"/>
                </a:lnTo>
                <a:lnTo>
                  <a:pt x="617993" y="82670"/>
                </a:lnTo>
                <a:lnTo>
                  <a:pt x="635717" y="89708"/>
                </a:lnTo>
                <a:lnTo>
                  <a:pt x="644855" y="90927"/>
                </a:lnTo>
                <a:lnTo>
                  <a:pt x="647073" y="92368"/>
                </a:lnTo>
                <a:lnTo>
                  <a:pt x="648552" y="94599"/>
                </a:lnTo>
                <a:lnTo>
                  <a:pt x="649538" y="97356"/>
                </a:lnTo>
                <a:lnTo>
                  <a:pt x="648925" y="100464"/>
                </a:lnTo>
                <a:lnTo>
                  <a:pt x="647247" y="103806"/>
                </a:lnTo>
                <a:lnTo>
                  <a:pt x="640079" y="1143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 dirty="0" smtClean="0"/>
              <a:t>Even more </a:t>
            </a:r>
            <a:r>
              <a:rPr lang="en-US" sz="3800" dirty="0"/>
              <a:t>about properties of tangents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14800" cy="4800600"/>
          </a:xfrm>
        </p:spPr>
        <p:txBody>
          <a:bodyPr/>
          <a:lstStyle/>
          <a:p>
            <a:r>
              <a:rPr lang="en-US" sz="2600" b="1" dirty="0" smtClean="0"/>
              <a:t>Theorem</a:t>
            </a:r>
            <a:r>
              <a:rPr lang="en-US" sz="2600" b="1" dirty="0"/>
              <a:t>: </a:t>
            </a:r>
            <a:r>
              <a:rPr lang="en-US" sz="2600" dirty="0"/>
              <a:t>If a line in the plane of a circle is perpendicular to a radius at its outer endpoint, then the line is tangent to the circle.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981200"/>
            <a:ext cx="4129088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37"/>
          <p:cNvSpPr/>
          <p:nvPr/>
        </p:nvSpPr>
        <p:spPr>
          <a:xfrm>
            <a:off x="6880859" y="3794761"/>
            <a:ext cx="240032" cy="160019"/>
          </a:xfrm>
          <a:custGeom>
            <a:avLst/>
            <a:gdLst/>
            <a:ahLst/>
            <a:cxnLst/>
            <a:rect l="0" t="0" r="0" b="0"/>
            <a:pathLst>
              <a:path w="240032" h="160019">
                <a:moveTo>
                  <a:pt x="0" y="160018"/>
                </a:moveTo>
                <a:lnTo>
                  <a:pt x="6068" y="160018"/>
                </a:lnTo>
                <a:lnTo>
                  <a:pt x="7856" y="158748"/>
                </a:lnTo>
                <a:lnTo>
                  <a:pt x="9047" y="156632"/>
                </a:lnTo>
                <a:lnTo>
                  <a:pt x="10959" y="150177"/>
                </a:lnTo>
                <a:lnTo>
                  <a:pt x="11221" y="145908"/>
                </a:lnTo>
                <a:lnTo>
                  <a:pt x="11338" y="139777"/>
                </a:lnTo>
                <a:lnTo>
                  <a:pt x="11390" y="132819"/>
                </a:lnTo>
                <a:lnTo>
                  <a:pt x="12673" y="130455"/>
                </a:lnTo>
                <a:lnTo>
                  <a:pt x="14799" y="128880"/>
                </a:lnTo>
                <a:lnTo>
                  <a:pt x="17486" y="127829"/>
                </a:lnTo>
                <a:lnTo>
                  <a:pt x="20548" y="123319"/>
                </a:lnTo>
                <a:lnTo>
                  <a:pt x="23859" y="116502"/>
                </a:lnTo>
                <a:lnTo>
                  <a:pt x="27336" y="108148"/>
                </a:lnTo>
                <a:lnTo>
                  <a:pt x="30924" y="100038"/>
                </a:lnTo>
                <a:lnTo>
                  <a:pt x="38298" y="84254"/>
                </a:lnTo>
                <a:lnTo>
                  <a:pt x="40772" y="77759"/>
                </a:lnTo>
                <a:lnTo>
                  <a:pt x="42421" y="72159"/>
                </a:lnTo>
                <a:lnTo>
                  <a:pt x="43521" y="67155"/>
                </a:lnTo>
                <a:lnTo>
                  <a:pt x="44254" y="62550"/>
                </a:lnTo>
                <a:lnTo>
                  <a:pt x="44743" y="58209"/>
                </a:lnTo>
                <a:lnTo>
                  <a:pt x="45069" y="54046"/>
                </a:lnTo>
                <a:lnTo>
                  <a:pt x="46556" y="50000"/>
                </a:lnTo>
                <a:lnTo>
                  <a:pt x="48818" y="46033"/>
                </a:lnTo>
                <a:lnTo>
                  <a:pt x="51595" y="42118"/>
                </a:lnTo>
                <a:lnTo>
                  <a:pt x="53447" y="38238"/>
                </a:lnTo>
                <a:lnTo>
                  <a:pt x="54682" y="34382"/>
                </a:lnTo>
                <a:lnTo>
                  <a:pt x="55504" y="30541"/>
                </a:lnTo>
                <a:lnTo>
                  <a:pt x="56053" y="26710"/>
                </a:lnTo>
                <a:lnTo>
                  <a:pt x="56419" y="22886"/>
                </a:lnTo>
                <a:lnTo>
                  <a:pt x="57006" y="13692"/>
                </a:lnTo>
                <a:lnTo>
                  <a:pt x="60473" y="9048"/>
                </a:lnTo>
                <a:lnTo>
                  <a:pt x="68106" y="528"/>
                </a:lnTo>
                <a:lnTo>
                  <a:pt x="74507" y="155"/>
                </a:lnTo>
                <a:lnTo>
                  <a:pt x="119576" y="0"/>
                </a:lnTo>
                <a:lnTo>
                  <a:pt x="122897" y="1269"/>
                </a:lnTo>
                <a:lnTo>
                  <a:pt x="129975" y="6067"/>
                </a:lnTo>
                <a:lnTo>
                  <a:pt x="135032" y="9840"/>
                </a:lnTo>
                <a:lnTo>
                  <a:pt x="139601" y="10722"/>
                </a:lnTo>
                <a:lnTo>
                  <a:pt x="142597" y="10958"/>
                </a:lnTo>
                <a:lnTo>
                  <a:pt x="145865" y="12384"/>
                </a:lnTo>
                <a:lnTo>
                  <a:pt x="152882" y="17357"/>
                </a:lnTo>
                <a:lnTo>
                  <a:pt x="160235" y="20413"/>
                </a:lnTo>
                <a:lnTo>
                  <a:pt x="163973" y="21228"/>
                </a:lnTo>
                <a:lnTo>
                  <a:pt x="167736" y="23042"/>
                </a:lnTo>
                <a:lnTo>
                  <a:pt x="171514" y="25520"/>
                </a:lnTo>
                <a:lnTo>
                  <a:pt x="175303" y="28443"/>
                </a:lnTo>
                <a:lnTo>
                  <a:pt x="179099" y="30392"/>
                </a:lnTo>
                <a:lnTo>
                  <a:pt x="182899" y="31691"/>
                </a:lnTo>
                <a:lnTo>
                  <a:pt x="186704" y="32556"/>
                </a:lnTo>
                <a:lnTo>
                  <a:pt x="190509" y="33134"/>
                </a:lnTo>
                <a:lnTo>
                  <a:pt x="194316" y="33518"/>
                </a:lnTo>
                <a:lnTo>
                  <a:pt x="198125" y="33775"/>
                </a:lnTo>
                <a:lnTo>
                  <a:pt x="201933" y="35216"/>
                </a:lnTo>
                <a:lnTo>
                  <a:pt x="205743" y="37447"/>
                </a:lnTo>
                <a:lnTo>
                  <a:pt x="214914" y="44084"/>
                </a:lnTo>
                <a:lnTo>
                  <a:pt x="219554" y="44992"/>
                </a:lnTo>
                <a:lnTo>
                  <a:pt x="222570" y="45234"/>
                </a:lnTo>
                <a:lnTo>
                  <a:pt x="224580" y="46666"/>
                </a:lnTo>
                <a:lnTo>
                  <a:pt x="225920" y="48890"/>
                </a:lnTo>
                <a:lnTo>
                  <a:pt x="226814" y="51643"/>
                </a:lnTo>
                <a:lnTo>
                  <a:pt x="228679" y="53478"/>
                </a:lnTo>
                <a:lnTo>
                  <a:pt x="231193" y="54702"/>
                </a:lnTo>
                <a:lnTo>
                  <a:pt x="240031" y="571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8"/>
          <p:cNvSpPr/>
          <p:nvPr/>
        </p:nvSpPr>
        <p:spPr>
          <a:xfrm>
            <a:off x="6858000" y="2377439"/>
            <a:ext cx="325426" cy="192570"/>
          </a:xfrm>
          <a:custGeom>
            <a:avLst/>
            <a:gdLst/>
            <a:ahLst/>
            <a:cxnLst/>
            <a:rect l="0" t="0" r="0" b="0"/>
            <a:pathLst>
              <a:path w="325426" h="192570">
                <a:moveTo>
                  <a:pt x="0" y="0"/>
                </a:moveTo>
                <a:lnTo>
                  <a:pt x="0" y="10960"/>
                </a:lnTo>
                <a:lnTo>
                  <a:pt x="3386" y="17995"/>
                </a:lnTo>
                <a:lnTo>
                  <a:pt x="9841" y="31072"/>
                </a:lnTo>
                <a:lnTo>
                  <a:pt x="14110" y="36247"/>
                </a:lnTo>
                <a:lnTo>
                  <a:pt x="17026" y="39404"/>
                </a:lnTo>
                <a:lnTo>
                  <a:pt x="18971" y="42780"/>
                </a:lnTo>
                <a:lnTo>
                  <a:pt x="20267" y="46300"/>
                </a:lnTo>
                <a:lnTo>
                  <a:pt x="21132" y="49917"/>
                </a:lnTo>
                <a:lnTo>
                  <a:pt x="21707" y="54868"/>
                </a:lnTo>
                <a:lnTo>
                  <a:pt x="22091" y="60709"/>
                </a:lnTo>
                <a:lnTo>
                  <a:pt x="22518" y="72702"/>
                </a:lnTo>
                <a:lnTo>
                  <a:pt x="22708" y="82266"/>
                </a:lnTo>
                <a:lnTo>
                  <a:pt x="24029" y="85324"/>
                </a:lnTo>
                <a:lnTo>
                  <a:pt x="26179" y="87363"/>
                </a:lnTo>
                <a:lnTo>
                  <a:pt x="28883" y="88722"/>
                </a:lnTo>
                <a:lnTo>
                  <a:pt x="30684" y="90898"/>
                </a:lnTo>
                <a:lnTo>
                  <a:pt x="31886" y="93619"/>
                </a:lnTo>
                <a:lnTo>
                  <a:pt x="32687" y="96703"/>
                </a:lnTo>
                <a:lnTo>
                  <a:pt x="33222" y="100029"/>
                </a:lnTo>
                <a:lnTo>
                  <a:pt x="33578" y="103516"/>
                </a:lnTo>
                <a:lnTo>
                  <a:pt x="34149" y="112170"/>
                </a:lnTo>
                <a:lnTo>
                  <a:pt x="37613" y="116740"/>
                </a:lnTo>
                <a:lnTo>
                  <a:pt x="40316" y="119737"/>
                </a:lnTo>
                <a:lnTo>
                  <a:pt x="42117" y="123005"/>
                </a:lnTo>
                <a:lnTo>
                  <a:pt x="43319" y="126453"/>
                </a:lnTo>
                <a:lnTo>
                  <a:pt x="45245" y="135045"/>
                </a:lnTo>
                <a:lnTo>
                  <a:pt x="48896" y="139607"/>
                </a:lnTo>
                <a:lnTo>
                  <a:pt x="51648" y="142602"/>
                </a:lnTo>
                <a:lnTo>
                  <a:pt x="54751" y="144598"/>
                </a:lnTo>
                <a:lnTo>
                  <a:pt x="61587" y="146816"/>
                </a:lnTo>
                <a:lnTo>
                  <a:pt x="68859" y="151188"/>
                </a:lnTo>
                <a:lnTo>
                  <a:pt x="77807" y="158276"/>
                </a:lnTo>
                <a:lnTo>
                  <a:pt x="78541" y="160127"/>
                </a:lnTo>
                <a:lnTo>
                  <a:pt x="79357" y="165571"/>
                </a:lnTo>
                <a:lnTo>
                  <a:pt x="80844" y="167531"/>
                </a:lnTo>
                <a:lnTo>
                  <a:pt x="83106" y="168837"/>
                </a:lnTo>
                <a:lnTo>
                  <a:pt x="85884" y="169709"/>
                </a:lnTo>
                <a:lnTo>
                  <a:pt x="92357" y="174063"/>
                </a:lnTo>
                <a:lnTo>
                  <a:pt x="100793" y="181139"/>
                </a:lnTo>
                <a:lnTo>
                  <a:pt x="101486" y="182989"/>
                </a:lnTo>
                <a:lnTo>
                  <a:pt x="102254" y="188432"/>
                </a:lnTo>
                <a:lnTo>
                  <a:pt x="103730" y="190392"/>
                </a:lnTo>
                <a:lnTo>
                  <a:pt x="105983" y="191698"/>
                </a:lnTo>
                <a:lnTo>
                  <a:pt x="108756" y="192569"/>
                </a:lnTo>
                <a:lnTo>
                  <a:pt x="111873" y="191879"/>
                </a:lnTo>
                <a:lnTo>
                  <a:pt x="118725" y="187727"/>
                </a:lnTo>
                <a:lnTo>
                  <a:pt x="126003" y="185034"/>
                </a:lnTo>
                <a:lnTo>
                  <a:pt x="133471" y="183838"/>
                </a:lnTo>
                <a:lnTo>
                  <a:pt x="141023" y="183306"/>
                </a:lnTo>
                <a:lnTo>
                  <a:pt x="144815" y="181894"/>
                </a:lnTo>
                <a:lnTo>
                  <a:pt x="152416" y="176939"/>
                </a:lnTo>
                <a:lnTo>
                  <a:pt x="160026" y="173890"/>
                </a:lnTo>
                <a:lnTo>
                  <a:pt x="167643" y="172535"/>
                </a:lnTo>
                <a:lnTo>
                  <a:pt x="175262" y="171932"/>
                </a:lnTo>
                <a:lnTo>
                  <a:pt x="181610" y="169232"/>
                </a:lnTo>
                <a:lnTo>
                  <a:pt x="189654" y="164891"/>
                </a:lnTo>
                <a:lnTo>
                  <a:pt x="198826" y="159458"/>
                </a:lnTo>
                <a:lnTo>
                  <a:pt x="206210" y="155835"/>
                </a:lnTo>
                <a:lnTo>
                  <a:pt x="212404" y="153420"/>
                </a:lnTo>
                <a:lnTo>
                  <a:pt x="217802" y="151810"/>
                </a:lnTo>
                <a:lnTo>
                  <a:pt x="227187" y="146635"/>
                </a:lnTo>
                <a:lnTo>
                  <a:pt x="231468" y="143477"/>
                </a:lnTo>
                <a:lnTo>
                  <a:pt x="239611" y="139968"/>
                </a:lnTo>
                <a:lnTo>
                  <a:pt x="243560" y="139032"/>
                </a:lnTo>
                <a:lnTo>
                  <a:pt x="251335" y="134606"/>
                </a:lnTo>
                <a:lnTo>
                  <a:pt x="255187" y="131647"/>
                </a:lnTo>
                <a:lnTo>
                  <a:pt x="260294" y="128405"/>
                </a:lnTo>
                <a:lnTo>
                  <a:pt x="266240" y="124973"/>
                </a:lnTo>
                <a:lnTo>
                  <a:pt x="272743" y="121416"/>
                </a:lnTo>
                <a:lnTo>
                  <a:pt x="278348" y="119044"/>
                </a:lnTo>
                <a:lnTo>
                  <a:pt x="287963" y="116409"/>
                </a:lnTo>
                <a:lnTo>
                  <a:pt x="296470" y="115238"/>
                </a:lnTo>
                <a:lnTo>
                  <a:pt x="300516" y="114925"/>
                </a:lnTo>
                <a:lnTo>
                  <a:pt x="303214" y="113447"/>
                </a:lnTo>
                <a:lnTo>
                  <a:pt x="305013" y="111191"/>
                </a:lnTo>
                <a:lnTo>
                  <a:pt x="306212" y="108418"/>
                </a:lnTo>
                <a:lnTo>
                  <a:pt x="308281" y="106569"/>
                </a:lnTo>
                <a:lnTo>
                  <a:pt x="310930" y="105336"/>
                </a:lnTo>
                <a:lnTo>
                  <a:pt x="317261" y="103966"/>
                </a:lnTo>
                <a:lnTo>
                  <a:pt x="325425" y="103195"/>
                </a:lnTo>
                <a:lnTo>
                  <a:pt x="324900" y="103087"/>
                </a:lnTo>
                <a:lnTo>
                  <a:pt x="320040" y="102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9"/>
          <p:cNvSpPr/>
          <p:nvPr/>
        </p:nvSpPr>
        <p:spPr>
          <a:xfrm>
            <a:off x="5909309" y="2434589"/>
            <a:ext cx="285751" cy="480062"/>
          </a:xfrm>
          <a:custGeom>
            <a:avLst/>
            <a:gdLst/>
            <a:ahLst/>
            <a:cxnLst/>
            <a:rect l="0" t="0" r="0" b="0"/>
            <a:pathLst>
              <a:path w="285751" h="480062">
                <a:moveTo>
                  <a:pt x="0" y="0"/>
                </a:moveTo>
                <a:lnTo>
                  <a:pt x="0" y="15909"/>
                </a:lnTo>
                <a:lnTo>
                  <a:pt x="1271" y="19496"/>
                </a:lnTo>
                <a:lnTo>
                  <a:pt x="6069" y="26869"/>
                </a:lnTo>
                <a:lnTo>
                  <a:pt x="28045" y="56363"/>
                </a:lnTo>
                <a:lnTo>
                  <a:pt x="35207" y="66785"/>
                </a:lnTo>
                <a:lnTo>
                  <a:pt x="41251" y="76274"/>
                </a:lnTo>
                <a:lnTo>
                  <a:pt x="46551" y="85139"/>
                </a:lnTo>
                <a:lnTo>
                  <a:pt x="52624" y="93590"/>
                </a:lnTo>
                <a:lnTo>
                  <a:pt x="59213" y="101763"/>
                </a:lnTo>
                <a:lnTo>
                  <a:pt x="66146" y="109752"/>
                </a:lnTo>
                <a:lnTo>
                  <a:pt x="72037" y="118888"/>
                </a:lnTo>
                <a:lnTo>
                  <a:pt x="77235" y="128789"/>
                </a:lnTo>
                <a:lnTo>
                  <a:pt x="86397" y="148680"/>
                </a:lnTo>
                <a:lnTo>
                  <a:pt x="94703" y="165987"/>
                </a:lnTo>
                <a:lnTo>
                  <a:pt x="98695" y="175428"/>
                </a:lnTo>
                <a:lnTo>
                  <a:pt x="102627" y="185532"/>
                </a:lnTo>
                <a:lnTo>
                  <a:pt x="106518" y="196078"/>
                </a:lnTo>
                <a:lnTo>
                  <a:pt x="111652" y="205649"/>
                </a:lnTo>
                <a:lnTo>
                  <a:pt x="117615" y="214570"/>
                </a:lnTo>
                <a:lnTo>
                  <a:pt x="124130" y="223056"/>
                </a:lnTo>
                <a:lnTo>
                  <a:pt x="129744" y="232524"/>
                </a:lnTo>
                <a:lnTo>
                  <a:pt x="134756" y="242646"/>
                </a:lnTo>
                <a:lnTo>
                  <a:pt x="139367" y="253205"/>
                </a:lnTo>
                <a:lnTo>
                  <a:pt x="146252" y="266593"/>
                </a:lnTo>
                <a:lnTo>
                  <a:pt x="154651" y="281869"/>
                </a:lnTo>
                <a:lnTo>
                  <a:pt x="171605" y="311965"/>
                </a:lnTo>
                <a:lnTo>
                  <a:pt x="183372" y="333808"/>
                </a:lnTo>
                <a:lnTo>
                  <a:pt x="192098" y="346999"/>
                </a:lnTo>
                <a:lnTo>
                  <a:pt x="202996" y="362143"/>
                </a:lnTo>
                <a:lnTo>
                  <a:pt x="215341" y="378589"/>
                </a:lnTo>
                <a:lnTo>
                  <a:pt x="223570" y="390823"/>
                </a:lnTo>
                <a:lnTo>
                  <a:pt x="229057" y="400249"/>
                </a:lnTo>
                <a:lnTo>
                  <a:pt x="236424" y="414109"/>
                </a:lnTo>
                <a:lnTo>
                  <a:pt x="243931" y="424502"/>
                </a:lnTo>
                <a:lnTo>
                  <a:pt x="248980" y="430321"/>
                </a:lnTo>
                <a:lnTo>
                  <a:pt x="254887" y="436741"/>
                </a:lnTo>
                <a:lnTo>
                  <a:pt x="270482" y="453159"/>
                </a:lnTo>
                <a:lnTo>
                  <a:pt x="271762" y="455776"/>
                </a:lnTo>
                <a:lnTo>
                  <a:pt x="273183" y="462071"/>
                </a:lnTo>
                <a:lnTo>
                  <a:pt x="274832" y="464257"/>
                </a:lnTo>
                <a:lnTo>
                  <a:pt x="277202" y="465715"/>
                </a:lnTo>
                <a:lnTo>
                  <a:pt x="280051" y="466687"/>
                </a:lnTo>
                <a:lnTo>
                  <a:pt x="281951" y="468605"/>
                </a:lnTo>
                <a:lnTo>
                  <a:pt x="283217" y="471153"/>
                </a:lnTo>
                <a:lnTo>
                  <a:pt x="285750" y="480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0"/>
          <p:cNvSpPr/>
          <p:nvPr/>
        </p:nvSpPr>
        <p:spPr>
          <a:xfrm>
            <a:off x="5852159" y="3371850"/>
            <a:ext cx="269476" cy="514351"/>
          </a:xfrm>
          <a:custGeom>
            <a:avLst/>
            <a:gdLst/>
            <a:ahLst/>
            <a:cxnLst/>
            <a:rect l="0" t="0" r="0" b="0"/>
            <a:pathLst>
              <a:path w="269476" h="514351">
                <a:moveTo>
                  <a:pt x="262891" y="0"/>
                </a:moveTo>
                <a:lnTo>
                  <a:pt x="268958" y="6067"/>
                </a:lnTo>
                <a:lnTo>
                  <a:pt x="269475" y="7855"/>
                </a:lnTo>
                <a:lnTo>
                  <a:pt x="268550" y="9046"/>
                </a:lnTo>
                <a:lnTo>
                  <a:pt x="266664" y="9840"/>
                </a:lnTo>
                <a:lnTo>
                  <a:pt x="265406" y="11640"/>
                </a:lnTo>
                <a:lnTo>
                  <a:pt x="262366" y="20241"/>
                </a:lnTo>
                <a:lnTo>
                  <a:pt x="253986" y="32102"/>
                </a:lnTo>
                <a:lnTo>
                  <a:pt x="247079" y="44324"/>
                </a:lnTo>
                <a:lnTo>
                  <a:pt x="239776" y="58223"/>
                </a:lnTo>
                <a:lnTo>
                  <a:pt x="213345" y="110552"/>
                </a:lnTo>
                <a:lnTo>
                  <a:pt x="208271" y="119421"/>
                </a:lnTo>
                <a:lnTo>
                  <a:pt x="202347" y="129144"/>
                </a:lnTo>
                <a:lnTo>
                  <a:pt x="195859" y="139436"/>
                </a:lnTo>
                <a:lnTo>
                  <a:pt x="190262" y="148837"/>
                </a:lnTo>
                <a:lnTo>
                  <a:pt x="185262" y="157645"/>
                </a:lnTo>
                <a:lnTo>
                  <a:pt x="180658" y="166056"/>
                </a:lnTo>
                <a:lnTo>
                  <a:pt x="175049" y="178014"/>
                </a:lnTo>
                <a:lnTo>
                  <a:pt x="162044" y="208234"/>
                </a:lnTo>
                <a:lnTo>
                  <a:pt x="156289" y="222642"/>
                </a:lnTo>
                <a:lnTo>
                  <a:pt x="146509" y="248812"/>
                </a:lnTo>
                <a:lnTo>
                  <a:pt x="139583" y="263664"/>
                </a:lnTo>
                <a:lnTo>
                  <a:pt x="131155" y="279916"/>
                </a:lnTo>
                <a:lnTo>
                  <a:pt x="107865" y="322968"/>
                </a:lnTo>
                <a:lnTo>
                  <a:pt x="86147" y="365357"/>
                </a:lnTo>
                <a:lnTo>
                  <a:pt x="76481" y="384541"/>
                </a:lnTo>
                <a:lnTo>
                  <a:pt x="68767" y="401141"/>
                </a:lnTo>
                <a:lnTo>
                  <a:pt x="62355" y="416017"/>
                </a:lnTo>
                <a:lnTo>
                  <a:pt x="56810" y="429745"/>
                </a:lnTo>
                <a:lnTo>
                  <a:pt x="51844" y="440166"/>
                </a:lnTo>
                <a:lnTo>
                  <a:pt x="47263" y="448384"/>
                </a:lnTo>
                <a:lnTo>
                  <a:pt x="40056" y="460901"/>
                </a:lnTo>
                <a:lnTo>
                  <a:pt x="34728" y="475088"/>
                </a:lnTo>
                <a:lnTo>
                  <a:pt x="28982" y="483354"/>
                </a:lnTo>
                <a:lnTo>
                  <a:pt x="25671" y="486065"/>
                </a:lnTo>
                <a:lnTo>
                  <a:pt x="22194" y="487874"/>
                </a:lnTo>
                <a:lnTo>
                  <a:pt x="18606" y="489079"/>
                </a:lnTo>
                <a:lnTo>
                  <a:pt x="14944" y="492423"/>
                </a:lnTo>
                <a:lnTo>
                  <a:pt x="7489" y="502911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1"/>
          <p:cNvSpPr/>
          <p:nvPr/>
        </p:nvSpPr>
        <p:spPr>
          <a:xfrm>
            <a:off x="7109459" y="2628900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48543" y="51082"/>
                </a:lnTo>
                <a:lnTo>
                  <a:pt x="79352" y="45484"/>
                </a:lnTo>
                <a:lnTo>
                  <a:pt x="157611" y="29105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2"/>
          <p:cNvSpPr/>
          <p:nvPr/>
        </p:nvSpPr>
        <p:spPr>
          <a:xfrm>
            <a:off x="7166609" y="2743200"/>
            <a:ext cx="354332" cy="45720"/>
          </a:xfrm>
          <a:custGeom>
            <a:avLst/>
            <a:gdLst/>
            <a:ahLst/>
            <a:cxnLst/>
            <a:rect l="0" t="0" r="0" b="0"/>
            <a:pathLst>
              <a:path w="354332" h="45720">
                <a:moveTo>
                  <a:pt x="0" y="45719"/>
                </a:moveTo>
                <a:lnTo>
                  <a:pt x="18204" y="45719"/>
                </a:lnTo>
                <a:lnTo>
                  <a:pt x="37536" y="43180"/>
                </a:lnTo>
                <a:lnTo>
                  <a:pt x="96270" y="33584"/>
                </a:lnTo>
                <a:lnTo>
                  <a:pt x="122600" y="30009"/>
                </a:lnTo>
                <a:lnTo>
                  <a:pt x="145233" y="27626"/>
                </a:lnTo>
                <a:lnTo>
                  <a:pt x="165402" y="26037"/>
                </a:lnTo>
                <a:lnTo>
                  <a:pt x="182659" y="23708"/>
                </a:lnTo>
                <a:lnTo>
                  <a:pt x="197972" y="20885"/>
                </a:lnTo>
                <a:lnTo>
                  <a:pt x="241115" y="10844"/>
                </a:lnTo>
                <a:lnTo>
                  <a:pt x="255994" y="7229"/>
                </a:lnTo>
                <a:lnTo>
                  <a:pt x="267183" y="4819"/>
                </a:lnTo>
                <a:lnTo>
                  <a:pt x="275912" y="3213"/>
                </a:lnTo>
                <a:lnTo>
                  <a:pt x="283002" y="2142"/>
                </a:lnTo>
                <a:lnTo>
                  <a:pt x="290269" y="1428"/>
                </a:lnTo>
                <a:lnTo>
                  <a:pt x="297652" y="952"/>
                </a:lnTo>
                <a:lnTo>
                  <a:pt x="311360" y="423"/>
                </a:lnTo>
                <a:lnTo>
                  <a:pt x="326218" y="125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3"/>
          <p:cNvSpPr/>
          <p:nvPr/>
        </p:nvSpPr>
        <p:spPr>
          <a:xfrm>
            <a:off x="7166609" y="3611879"/>
            <a:ext cx="240032" cy="125731"/>
          </a:xfrm>
          <a:custGeom>
            <a:avLst/>
            <a:gdLst/>
            <a:ahLst/>
            <a:cxnLst/>
            <a:rect l="0" t="0" r="0" b="0"/>
            <a:pathLst>
              <a:path w="240032" h="125731">
                <a:moveTo>
                  <a:pt x="0" y="0"/>
                </a:moveTo>
                <a:lnTo>
                  <a:pt x="12137" y="6068"/>
                </a:lnTo>
                <a:lnTo>
                  <a:pt x="19521" y="9126"/>
                </a:lnTo>
                <a:lnTo>
                  <a:pt x="28254" y="12434"/>
                </a:lnTo>
                <a:lnTo>
                  <a:pt x="37886" y="15910"/>
                </a:lnTo>
                <a:lnTo>
                  <a:pt x="45577" y="19497"/>
                </a:lnTo>
                <a:lnTo>
                  <a:pt x="51975" y="23158"/>
                </a:lnTo>
                <a:lnTo>
                  <a:pt x="83504" y="44227"/>
                </a:lnTo>
                <a:lnTo>
                  <a:pt x="92499" y="48535"/>
                </a:lnTo>
                <a:lnTo>
                  <a:pt x="101036" y="51407"/>
                </a:lnTo>
                <a:lnTo>
                  <a:pt x="109268" y="53321"/>
                </a:lnTo>
                <a:lnTo>
                  <a:pt x="116025" y="55868"/>
                </a:lnTo>
                <a:lnTo>
                  <a:pt x="121801" y="58835"/>
                </a:lnTo>
                <a:lnTo>
                  <a:pt x="134144" y="66789"/>
                </a:lnTo>
                <a:lnTo>
                  <a:pt x="152330" y="78791"/>
                </a:lnTo>
                <a:lnTo>
                  <a:pt x="159974" y="83007"/>
                </a:lnTo>
                <a:lnTo>
                  <a:pt x="166339" y="85818"/>
                </a:lnTo>
                <a:lnTo>
                  <a:pt x="171853" y="87692"/>
                </a:lnTo>
                <a:lnTo>
                  <a:pt x="176799" y="90212"/>
                </a:lnTo>
                <a:lnTo>
                  <a:pt x="181366" y="93161"/>
                </a:lnTo>
                <a:lnTo>
                  <a:pt x="185680" y="96398"/>
                </a:lnTo>
                <a:lnTo>
                  <a:pt x="189828" y="98555"/>
                </a:lnTo>
                <a:lnTo>
                  <a:pt x="193862" y="99994"/>
                </a:lnTo>
                <a:lnTo>
                  <a:pt x="197822" y="100953"/>
                </a:lnTo>
                <a:lnTo>
                  <a:pt x="201731" y="102862"/>
                </a:lnTo>
                <a:lnTo>
                  <a:pt x="205608" y="105405"/>
                </a:lnTo>
                <a:lnTo>
                  <a:pt x="209462" y="108370"/>
                </a:lnTo>
                <a:lnTo>
                  <a:pt x="213301" y="110347"/>
                </a:lnTo>
                <a:lnTo>
                  <a:pt x="217131" y="111665"/>
                </a:lnTo>
                <a:lnTo>
                  <a:pt x="220954" y="112543"/>
                </a:lnTo>
                <a:lnTo>
                  <a:pt x="223503" y="114399"/>
                </a:lnTo>
                <a:lnTo>
                  <a:pt x="225202" y="116906"/>
                </a:lnTo>
                <a:lnTo>
                  <a:pt x="227929" y="123987"/>
                </a:lnTo>
                <a:lnTo>
                  <a:pt x="229423" y="124568"/>
                </a:lnTo>
                <a:lnTo>
                  <a:pt x="231689" y="124956"/>
                </a:lnTo>
                <a:lnTo>
                  <a:pt x="240031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4"/>
          <p:cNvSpPr/>
          <p:nvPr/>
        </p:nvSpPr>
        <p:spPr>
          <a:xfrm>
            <a:off x="7189469" y="3451859"/>
            <a:ext cx="262891" cy="171451"/>
          </a:xfrm>
          <a:custGeom>
            <a:avLst/>
            <a:gdLst/>
            <a:ahLst/>
            <a:cxnLst/>
            <a:rect l="0" t="0" r="0" b="0"/>
            <a:pathLst>
              <a:path w="262891" h="171451">
                <a:moveTo>
                  <a:pt x="0" y="0"/>
                </a:moveTo>
                <a:lnTo>
                  <a:pt x="6069" y="6069"/>
                </a:lnTo>
                <a:lnTo>
                  <a:pt x="9125" y="7856"/>
                </a:lnTo>
                <a:lnTo>
                  <a:pt x="15909" y="9842"/>
                </a:lnTo>
                <a:lnTo>
                  <a:pt x="22037" y="14181"/>
                </a:lnTo>
                <a:lnTo>
                  <a:pt x="29931" y="20884"/>
                </a:lnTo>
                <a:lnTo>
                  <a:pt x="46323" y="35952"/>
                </a:lnTo>
                <a:lnTo>
                  <a:pt x="57842" y="46882"/>
                </a:lnTo>
                <a:lnTo>
                  <a:pt x="63961" y="51575"/>
                </a:lnTo>
                <a:lnTo>
                  <a:pt x="70581" y="55974"/>
                </a:lnTo>
                <a:lnTo>
                  <a:pt x="117659" y="84294"/>
                </a:lnTo>
                <a:lnTo>
                  <a:pt x="129240" y="91756"/>
                </a:lnTo>
                <a:lnTo>
                  <a:pt x="138230" y="98001"/>
                </a:lnTo>
                <a:lnTo>
                  <a:pt x="145494" y="103434"/>
                </a:lnTo>
                <a:lnTo>
                  <a:pt x="152876" y="108326"/>
                </a:lnTo>
                <a:lnTo>
                  <a:pt x="160337" y="112858"/>
                </a:lnTo>
                <a:lnTo>
                  <a:pt x="167852" y="117149"/>
                </a:lnTo>
                <a:lnTo>
                  <a:pt x="182974" y="125303"/>
                </a:lnTo>
                <a:lnTo>
                  <a:pt x="190563" y="129256"/>
                </a:lnTo>
                <a:lnTo>
                  <a:pt x="196892" y="133160"/>
                </a:lnTo>
                <a:lnTo>
                  <a:pt x="202382" y="137034"/>
                </a:lnTo>
                <a:lnTo>
                  <a:pt x="207311" y="140886"/>
                </a:lnTo>
                <a:lnTo>
                  <a:pt x="215678" y="145994"/>
                </a:lnTo>
                <a:lnTo>
                  <a:pt x="226335" y="151940"/>
                </a:lnTo>
                <a:lnTo>
                  <a:pt x="262890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Inscribed and circumscribed, revisted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30725"/>
          </a:xfrm>
        </p:spPr>
        <p:txBody>
          <a:bodyPr/>
          <a:lstStyle/>
          <a:p>
            <a:r>
              <a:rPr lang="en-US"/>
              <a:t>You can also inscribe a circle.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 r="1587" b="24203"/>
          <a:stretch>
            <a:fillRect/>
          </a:stretch>
        </p:blipFill>
        <p:spPr bwMode="auto">
          <a:xfrm>
            <a:off x="1524000" y="2667000"/>
            <a:ext cx="7109988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31"/>
          <p:cNvSpPr/>
          <p:nvPr/>
        </p:nvSpPr>
        <p:spPr>
          <a:xfrm>
            <a:off x="3520440" y="3977639"/>
            <a:ext cx="1005840" cy="537212"/>
          </a:xfrm>
          <a:custGeom>
            <a:avLst/>
            <a:gdLst/>
            <a:ahLst/>
            <a:cxnLst/>
            <a:rect l="0" t="0" r="0" b="0"/>
            <a:pathLst>
              <a:path w="1005840" h="537212">
                <a:moveTo>
                  <a:pt x="0" y="0"/>
                </a:moveTo>
                <a:lnTo>
                  <a:pt x="6068" y="6069"/>
                </a:lnTo>
                <a:lnTo>
                  <a:pt x="9125" y="7856"/>
                </a:lnTo>
                <a:lnTo>
                  <a:pt x="15909" y="9842"/>
                </a:lnTo>
                <a:lnTo>
                  <a:pt x="18226" y="11641"/>
                </a:lnTo>
                <a:lnTo>
                  <a:pt x="19771" y="14111"/>
                </a:lnTo>
                <a:lnTo>
                  <a:pt x="20800" y="17028"/>
                </a:lnTo>
                <a:lnTo>
                  <a:pt x="22757" y="18972"/>
                </a:lnTo>
                <a:lnTo>
                  <a:pt x="25331" y="20268"/>
                </a:lnTo>
                <a:lnTo>
                  <a:pt x="32520" y="22349"/>
                </a:lnTo>
                <a:lnTo>
                  <a:pt x="43975" y="32656"/>
                </a:lnTo>
                <a:lnTo>
                  <a:pt x="48331" y="33564"/>
                </a:lnTo>
                <a:lnTo>
                  <a:pt x="51271" y="33806"/>
                </a:lnTo>
                <a:lnTo>
                  <a:pt x="54500" y="35238"/>
                </a:lnTo>
                <a:lnTo>
                  <a:pt x="67956" y="45237"/>
                </a:lnTo>
                <a:lnTo>
                  <a:pt x="74463" y="51645"/>
                </a:lnTo>
                <a:lnTo>
                  <a:pt x="77581" y="53480"/>
                </a:lnTo>
                <a:lnTo>
                  <a:pt x="84434" y="55519"/>
                </a:lnTo>
                <a:lnTo>
                  <a:pt x="95432" y="56667"/>
                </a:lnTo>
                <a:lnTo>
                  <a:pt x="99181" y="58098"/>
                </a:lnTo>
                <a:lnTo>
                  <a:pt x="112058" y="66949"/>
                </a:lnTo>
                <a:lnTo>
                  <a:pt x="116690" y="67855"/>
                </a:lnTo>
                <a:lnTo>
                  <a:pt x="119703" y="68097"/>
                </a:lnTo>
                <a:lnTo>
                  <a:pt x="121712" y="69528"/>
                </a:lnTo>
                <a:lnTo>
                  <a:pt x="123051" y="71752"/>
                </a:lnTo>
                <a:lnTo>
                  <a:pt x="123944" y="74505"/>
                </a:lnTo>
                <a:lnTo>
                  <a:pt x="125809" y="76340"/>
                </a:lnTo>
                <a:lnTo>
                  <a:pt x="128322" y="77563"/>
                </a:lnTo>
                <a:lnTo>
                  <a:pt x="134502" y="78923"/>
                </a:lnTo>
                <a:lnTo>
                  <a:pt x="141482" y="79527"/>
                </a:lnTo>
                <a:lnTo>
                  <a:pt x="145121" y="80958"/>
                </a:lnTo>
                <a:lnTo>
                  <a:pt x="156311" y="87770"/>
                </a:lnTo>
                <a:lnTo>
                  <a:pt x="181341" y="97025"/>
                </a:lnTo>
                <a:lnTo>
                  <a:pt x="185664" y="100243"/>
                </a:lnTo>
                <a:lnTo>
                  <a:pt x="188546" y="103659"/>
                </a:lnTo>
                <a:lnTo>
                  <a:pt x="190467" y="107206"/>
                </a:lnTo>
                <a:lnTo>
                  <a:pt x="193018" y="109571"/>
                </a:lnTo>
                <a:lnTo>
                  <a:pt x="195988" y="111147"/>
                </a:lnTo>
                <a:lnTo>
                  <a:pt x="199239" y="112198"/>
                </a:lnTo>
                <a:lnTo>
                  <a:pt x="206237" y="116753"/>
                </a:lnTo>
                <a:lnTo>
                  <a:pt x="209881" y="119745"/>
                </a:lnTo>
                <a:lnTo>
                  <a:pt x="213580" y="121740"/>
                </a:lnTo>
                <a:lnTo>
                  <a:pt x="224855" y="125818"/>
                </a:lnTo>
                <a:lnTo>
                  <a:pt x="236239" y="133236"/>
                </a:lnTo>
                <a:lnTo>
                  <a:pt x="261340" y="142711"/>
                </a:lnTo>
                <a:lnTo>
                  <a:pt x="280881" y="155285"/>
                </a:lnTo>
                <a:lnTo>
                  <a:pt x="289089" y="157916"/>
                </a:lnTo>
                <a:lnTo>
                  <a:pt x="300357" y="165858"/>
                </a:lnTo>
                <a:lnTo>
                  <a:pt x="320981" y="181224"/>
                </a:lnTo>
                <a:lnTo>
                  <a:pt x="334428" y="188494"/>
                </a:lnTo>
                <a:lnTo>
                  <a:pt x="344638" y="191725"/>
                </a:lnTo>
                <a:lnTo>
                  <a:pt x="356795" y="199935"/>
                </a:lnTo>
                <a:lnTo>
                  <a:pt x="369396" y="209510"/>
                </a:lnTo>
                <a:lnTo>
                  <a:pt x="397973" y="222230"/>
                </a:lnTo>
                <a:lnTo>
                  <a:pt x="419613" y="238848"/>
                </a:lnTo>
                <a:lnTo>
                  <a:pt x="441341" y="249242"/>
                </a:lnTo>
                <a:lnTo>
                  <a:pt x="471974" y="262233"/>
                </a:lnTo>
                <a:lnTo>
                  <a:pt x="493702" y="278001"/>
                </a:lnTo>
                <a:lnTo>
                  <a:pt x="502210" y="282306"/>
                </a:lnTo>
                <a:lnTo>
                  <a:pt x="506256" y="283454"/>
                </a:lnTo>
                <a:lnTo>
                  <a:pt x="514139" y="288116"/>
                </a:lnTo>
                <a:lnTo>
                  <a:pt x="533372" y="303842"/>
                </a:lnTo>
                <a:lnTo>
                  <a:pt x="564112" y="316047"/>
                </a:lnTo>
                <a:lnTo>
                  <a:pt x="585610" y="322638"/>
                </a:lnTo>
                <a:lnTo>
                  <a:pt x="598091" y="327545"/>
                </a:lnTo>
                <a:lnTo>
                  <a:pt x="612257" y="330308"/>
                </a:lnTo>
                <a:lnTo>
                  <a:pt x="620518" y="330953"/>
                </a:lnTo>
                <a:lnTo>
                  <a:pt x="624498" y="332396"/>
                </a:lnTo>
                <a:lnTo>
                  <a:pt x="636168" y="339223"/>
                </a:lnTo>
                <a:lnTo>
                  <a:pt x="643844" y="341266"/>
                </a:lnTo>
                <a:lnTo>
                  <a:pt x="655307" y="342416"/>
                </a:lnTo>
                <a:lnTo>
                  <a:pt x="659121" y="343848"/>
                </a:lnTo>
                <a:lnTo>
                  <a:pt x="670557" y="350660"/>
                </a:lnTo>
                <a:lnTo>
                  <a:pt x="701274" y="361863"/>
                </a:lnTo>
                <a:lnTo>
                  <a:pt x="715220" y="364606"/>
                </a:lnTo>
                <a:lnTo>
                  <a:pt x="729936" y="366688"/>
                </a:lnTo>
                <a:lnTo>
                  <a:pt x="754757" y="374784"/>
                </a:lnTo>
                <a:lnTo>
                  <a:pt x="771284" y="383956"/>
                </a:lnTo>
                <a:lnTo>
                  <a:pt x="780096" y="386548"/>
                </a:lnTo>
                <a:lnTo>
                  <a:pt x="792197" y="388006"/>
                </a:lnTo>
                <a:lnTo>
                  <a:pt x="796101" y="389481"/>
                </a:lnTo>
                <a:lnTo>
                  <a:pt x="803826" y="394506"/>
                </a:lnTo>
                <a:lnTo>
                  <a:pt x="819133" y="406810"/>
                </a:lnTo>
                <a:lnTo>
                  <a:pt x="826762" y="409405"/>
                </a:lnTo>
                <a:lnTo>
                  <a:pt x="838198" y="410865"/>
                </a:lnTo>
                <a:lnTo>
                  <a:pt x="842008" y="412341"/>
                </a:lnTo>
                <a:lnTo>
                  <a:pt x="854992" y="421268"/>
                </a:lnTo>
                <a:lnTo>
                  <a:pt x="862648" y="428492"/>
                </a:lnTo>
                <a:lnTo>
                  <a:pt x="865929" y="430441"/>
                </a:lnTo>
                <a:lnTo>
                  <a:pt x="872960" y="432608"/>
                </a:lnTo>
                <a:lnTo>
                  <a:pt x="875343" y="434455"/>
                </a:lnTo>
                <a:lnTo>
                  <a:pt x="876932" y="436957"/>
                </a:lnTo>
                <a:lnTo>
                  <a:pt x="877991" y="439895"/>
                </a:lnTo>
                <a:lnTo>
                  <a:pt x="879967" y="441853"/>
                </a:lnTo>
                <a:lnTo>
                  <a:pt x="882555" y="443159"/>
                </a:lnTo>
                <a:lnTo>
                  <a:pt x="888816" y="444610"/>
                </a:lnTo>
                <a:lnTo>
                  <a:pt x="895833" y="445255"/>
                </a:lnTo>
                <a:lnTo>
                  <a:pt x="898211" y="446697"/>
                </a:lnTo>
                <a:lnTo>
                  <a:pt x="899798" y="448928"/>
                </a:lnTo>
                <a:lnTo>
                  <a:pt x="900855" y="451685"/>
                </a:lnTo>
                <a:lnTo>
                  <a:pt x="902830" y="453524"/>
                </a:lnTo>
                <a:lnTo>
                  <a:pt x="905416" y="454749"/>
                </a:lnTo>
                <a:lnTo>
                  <a:pt x="908411" y="455567"/>
                </a:lnTo>
                <a:lnTo>
                  <a:pt x="910407" y="457381"/>
                </a:lnTo>
                <a:lnTo>
                  <a:pt x="911738" y="459861"/>
                </a:lnTo>
                <a:lnTo>
                  <a:pt x="912625" y="462784"/>
                </a:lnTo>
                <a:lnTo>
                  <a:pt x="914487" y="464733"/>
                </a:lnTo>
                <a:lnTo>
                  <a:pt x="916998" y="466032"/>
                </a:lnTo>
                <a:lnTo>
                  <a:pt x="924085" y="468117"/>
                </a:lnTo>
                <a:lnTo>
                  <a:pt x="939872" y="482721"/>
                </a:lnTo>
                <a:lnTo>
                  <a:pt x="946948" y="489758"/>
                </a:lnTo>
                <a:lnTo>
                  <a:pt x="948798" y="490335"/>
                </a:lnTo>
                <a:lnTo>
                  <a:pt x="954241" y="490977"/>
                </a:lnTo>
                <a:lnTo>
                  <a:pt x="956201" y="492418"/>
                </a:lnTo>
                <a:lnTo>
                  <a:pt x="957507" y="494649"/>
                </a:lnTo>
                <a:lnTo>
                  <a:pt x="959603" y="501286"/>
                </a:lnTo>
                <a:lnTo>
                  <a:pt x="961046" y="501831"/>
                </a:lnTo>
                <a:lnTo>
                  <a:pt x="966034" y="502436"/>
                </a:lnTo>
                <a:lnTo>
                  <a:pt x="967873" y="503868"/>
                </a:lnTo>
                <a:lnTo>
                  <a:pt x="969098" y="506092"/>
                </a:lnTo>
                <a:lnTo>
                  <a:pt x="969916" y="508845"/>
                </a:lnTo>
                <a:lnTo>
                  <a:pt x="971730" y="510680"/>
                </a:lnTo>
                <a:lnTo>
                  <a:pt x="974210" y="511904"/>
                </a:lnTo>
                <a:lnTo>
                  <a:pt x="981247" y="513867"/>
                </a:lnTo>
                <a:lnTo>
                  <a:pt x="992669" y="524149"/>
                </a:lnTo>
                <a:lnTo>
                  <a:pt x="997023" y="525055"/>
                </a:lnTo>
                <a:lnTo>
                  <a:pt x="999961" y="525297"/>
                </a:lnTo>
                <a:lnTo>
                  <a:pt x="1001921" y="526728"/>
                </a:lnTo>
                <a:lnTo>
                  <a:pt x="1003227" y="528952"/>
                </a:lnTo>
                <a:lnTo>
                  <a:pt x="1005839" y="5372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2"/>
          <p:cNvSpPr/>
          <p:nvPr/>
        </p:nvSpPr>
        <p:spPr>
          <a:xfrm>
            <a:off x="4514850" y="3680459"/>
            <a:ext cx="811530" cy="845821"/>
          </a:xfrm>
          <a:custGeom>
            <a:avLst/>
            <a:gdLst/>
            <a:ahLst/>
            <a:cxnLst/>
            <a:rect l="0" t="0" r="0" b="0"/>
            <a:pathLst>
              <a:path w="811530" h="845821">
                <a:moveTo>
                  <a:pt x="811529" y="0"/>
                </a:moveTo>
                <a:lnTo>
                  <a:pt x="805462" y="6069"/>
                </a:lnTo>
                <a:lnTo>
                  <a:pt x="788372" y="32205"/>
                </a:lnTo>
                <a:lnTo>
                  <a:pt x="784662" y="36710"/>
                </a:lnTo>
                <a:lnTo>
                  <a:pt x="780917" y="39713"/>
                </a:lnTo>
                <a:lnTo>
                  <a:pt x="777152" y="41716"/>
                </a:lnTo>
                <a:lnTo>
                  <a:pt x="773371" y="43050"/>
                </a:lnTo>
                <a:lnTo>
                  <a:pt x="762397" y="54694"/>
                </a:lnTo>
                <a:lnTo>
                  <a:pt x="740723" y="81078"/>
                </a:lnTo>
                <a:lnTo>
                  <a:pt x="716419" y="106440"/>
                </a:lnTo>
                <a:lnTo>
                  <a:pt x="704891" y="118039"/>
                </a:lnTo>
                <a:lnTo>
                  <a:pt x="702337" y="121873"/>
                </a:lnTo>
                <a:lnTo>
                  <a:pt x="697473" y="133336"/>
                </a:lnTo>
                <a:lnTo>
                  <a:pt x="685722" y="148354"/>
                </a:lnTo>
                <a:lnTo>
                  <a:pt x="662712" y="171660"/>
                </a:lnTo>
                <a:lnTo>
                  <a:pt x="641587" y="192800"/>
                </a:lnTo>
                <a:lnTo>
                  <a:pt x="634400" y="203376"/>
                </a:lnTo>
                <a:lnTo>
                  <a:pt x="623718" y="226581"/>
                </a:lnTo>
                <a:lnTo>
                  <a:pt x="613077" y="242113"/>
                </a:lnTo>
                <a:lnTo>
                  <a:pt x="595482" y="260853"/>
                </a:lnTo>
                <a:lnTo>
                  <a:pt x="536392" y="320804"/>
                </a:lnTo>
                <a:lnTo>
                  <a:pt x="513563" y="347050"/>
                </a:lnTo>
                <a:lnTo>
                  <a:pt x="487330" y="377764"/>
                </a:lnTo>
                <a:lnTo>
                  <a:pt x="465421" y="402196"/>
                </a:lnTo>
                <a:lnTo>
                  <a:pt x="442540" y="426000"/>
                </a:lnTo>
                <a:lnTo>
                  <a:pt x="401617" y="467059"/>
                </a:lnTo>
                <a:lnTo>
                  <a:pt x="391010" y="474282"/>
                </a:lnTo>
                <a:lnTo>
                  <a:pt x="386403" y="476208"/>
                </a:lnTo>
                <a:lnTo>
                  <a:pt x="383332" y="478763"/>
                </a:lnTo>
                <a:lnTo>
                  <a:pt x="381284" y="481735"/>
                </a:lnTo>
                <a:lnTo>
                  <a:pt x="379919" y="484987"/>
                </a:lnTo>
                <a:lnTo>
                  <a:pt x="371931" y="495631"/>
                </a:lnTo>
                <a:lnTo>
                  <a:pt x="346625" y="521990"/>
                </a:lnTo>
                <a:lnTo>
                  <a:pt x="304798" y="563881"/>
                </a:lnTo>
                <a:lnTo>
                  <a:pt x="300989" y="566420"/>
                </a:lnTo>
                <a:lnTo>
                  <a:pt x="293369" y="569243"/>
                </a:lnTo>
                <a:lnTo>
                  <a:pt x="269804" y="589035"/>
                </a:lnTo>
                <a:lnTo>
                  <a:pt x="245958" y="611606"/>
                </a:lnTo>
                <a:lnTo>
                  <a:pt x="167636" y="689614"/>
                </a:lnTo>
                <a:lnTo>
                  <a:pt x="165097" y="693423"/>
                </a:lnTo>
                <a:lnTo>
                  <a:pt x="162276" y="701042"/>
                </a:lnTo>
                <a:lnTo>
                  <a:pt x="160254" y="703581"/>
                </a:lnTo>
                <a:lnTo>
                  <a:pt x="157636" y="705274"/>
                </a:lnTo>
                <a:lnTo>
                  <a:pt x="154621" y="706403"/>
                </a:lnTo>
                <a:lnTo>
                  <a:pt x="147883" y="711044"/>
                </a:lnTo>
                <a:lnTo>
                  <a:pt x="131719" y="725629"/>
                </a:lnTo>
                <a:lnTo>
                  <a:pt x="129723" y="728863"/>
                </a:lnTo>
                <a:lnTo>
                  <a:pt x="120188" y="752980"/>
                </a:lnTo>
                <a:lnTo>
                  <a:pt x="116955" y="757257"/>
                </a:lnTo>
                <a:lnTo>
                  <a:pt x="113530" y="760108"/>
                </a:lnTo>
                <a:lnTo>
                  <a:pt x="109976" y="762009"/>
                </a:lnTo>
                <a:lnTo>
                  <a:pt x="107607" y="764546"/>
                </a:lnTo>
                <a:lnTo>
                  <a:pt x="106028" y="767508"/>
                </a:lnTo>
                <a:lnTo>
                  <a:pt x="104975" y="770752"/>
                </a:lnTo>
                <a:lnTo>
                  <a:pt x="103003" y="772915"/>
                </a:lnTo>
                <a:lnTo>
                  <a:pt x="100419" y="774357"/>
                </a:lnTo>
                <a:lnTo>
                  <a:pt x="97426" y="775318"/>
                </a:lnTo>
                <a:lnTo>
                  <a:pt x="90713" y="779773"/>
                </a:lnTo>
                <a:lnTo>
                  <a:pt x="87146" y="782738"/>
                </a:lnTo>
                <a:lnTo>
                  <a:pt x="84767" y="785986"/>
                </a:lnTo>
                <a:lnTo>
                  <a:pt x="82124" y="792981"/>
                </a:lnTo>
                <a:lnTo>
                  <a:pt x="80149" y="795354"/>
                </a:lnTo>
                <a:lnTo>
                  <a:pt x="77563" y="796936"/>
                </a:lnTo>
                <a:lnTo>
                  <a:pt x="74568" y="797991"/>
                </a:lnTo>
                <a:lnTo>
                  <a:pt x="72572" y="799964"/>
                </a:lnTo>
                <a:lnTo>
                  <a:pt x="71241" y="802549"/>
                </a:lnTo>
                <a:lnTo>
                  <a:pt x="70354" y="805543"/>
                </a:lnTo>
                <a:lnTo>
                  <a:pt x="68492" y="807539"/>
                </a:lnTo>
                <a:lnTo>
                  <a:pt x="65982" y="808870"/>
                </a:lnTo>
                <a:lnTo>
                  <a:pt x="63038" y="809756"/>
                </a:lnTo>
                <a:lnTo>
                  <a:pt x="61075" y="811618"/>
                </a:lnTo>
                <a:lnTo>
                  <a:pt x="59766" y="814129"/>
                </a:lnTo>
                <a:lnTo>
                  <a:pt x="58894" y="817073"/>
                </a:lnTo>
                <a:lnTo>
                  <a:pt x="57043" y="819035"/>
                </a:lnTo>
                <a:lnTo>
                  <a:pt x="54538" y="820344"/>
                </a:lnTo>
                <a:lnTo>
                  <a:pt x="47461" y="822444"/>
                </a:lnTo>
                <a:lnTo>
                  <a:pt x="24494" y="844189"/>
                </a:lnTo>
                <a:lnTo>
                  <a:pt x="20199" y="845096"/>
                </a:lnTo>
                <a:lnTo>
                  <a:pt x="0" y="8458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3"/>
          <p:cNvSpPr/>
          <p:nvPr/>
        </p:nvSpPr>
        <p:spPr>
          <a:xfrm>
            <a:off x="4503420" y="4514850"/>
            <a:ext cx="57151" cy="994410"/>
          </a:xfrm>
          <a:custGeom>
            <a:avLst/>
            <a:gdLst/>
            <a:ahLst/>
            <a:cxnLst/>
            <a:rect l="0" t="0" r="0" b="0"/>
            <a:pathLst>
              <a:path w="57151" h="994410">
                <a:moveTo>
                  <a:pt x="0" y="0"/>
                </a:moveTo>
                <a:lnTo>
                  <a:pt x="0" y="32935"/>
                </a:lnTo>
                <a:lnTo>
                  <a:pt x="1270" y="38467"/>
                </a:lnTo>
                <a:lnTo>
                  <a:pt x="3386" y="43424"/>
                </a:lnTo>
                <a:lnTo>
                  <a:pt x="6067" y="47999"/>
                </a:lnTo>
                <a:lnTo>
                  <a:pt x="7855" y="52319"/>
                </a:lnTo>
                <a:lnTo>
                  <a:pt x="9046" y="56470"/>
                </a:lnTo>
                <a:lnTo>
                  <a:pt x="9841" y="60506"/>
                </a:lnTo>
                <a:lnTo>
                  <a:pt x="10371" y="74627"/>
                </a:lnTo>
                <a:lnTo>
                  <a:pt x="11367" y="180599"/>
                </a:lnTo>
                <a:lnTo>
                  <a:pt x="11430" y="304796"/>
                </a:lnTo>
                <a:lnTo>
                  <a:pt x="12700" y="311147"/>
                </a:lnTo>
                <a:lnTo>
                  <a:pt x="14816" y="316651"/>
                </a:lnTo>
                <a:lnTo>
                  <a:pt x="17497" y="321591"/>
                </a:lnTo>
                <a:lnTo>
                  <a:pt x="19285" y="327423"/>
                </a:lnTo>
                <a:lnTo>
                  <a:pt x="20476" y="333852"/>
                </a:lnTo>
                <a:lnTo>
                  <a:pt x="22154" y="355035"/>
                </a:lnTo>
                <a:lnTo>
                  <a:pt x="22720" y="384949"/>
                </a:lnTo>
                <a:lnTo>
                  <a:pt x="22859" y="476250"/>
                </a:lnTo>
                <a:lnTo>
                  <a:pt x="24129" y="485140"/>
                </a:lnTo>
                <a:lnTo>
                  <a:pt x="26246" y="494877"/>
                </a:lnTo>
                <a:lnTo>
                  <a:pt x="28927" y="505178"/>
                </a:lnTo>
                <a:lnTo>
                  <a:pt x="30714" y="514585"/>
                </a:lnTo>
                <a:lnTo>
                  <a:pt x="31906" y="523396"/>
                </a:lnTo>
                <a:lnTo>
                  <a:pt x="33584" y="551320"/>
                </a:lnTo>
                <a:lnTo>
                  <a:pt x="34150" y="582753"/>
                </a:lnTo>
                <a:lnTo>
                  <a:pt x="34289" y="883846"/>
                </a:lnTo>
                <a:lnTo>
                  <a:pt x="35559" y="890220"/>
                </a:lnTo>
                <a:lnTo>
                  <a:pt x="37676" y="898280"/>
                </a:lnTo>
                <a:lnTo>
                  <a:pt x="40358" y="907463"/>
                </a:lnTo>
                <a:lnTo>
                  <a:pt x="42145" y="914855"/>
                </a:lnTo>
                <a:lnTo>
                  <a:pt x="43336" y="921053"/>
                </a:lnTo>
                <a:lnTo>
                  <a:pt x="44131" y="926455"/>
                </a:lnTo>
                <a:lnTo>
                  <a:pt x="43390" y="931327"/>
                </a:lnTo>
                <a:lnTo>
                  <a:pt x="41627" y="935844"/>
                </a:lnTo>
                <a:lnTo>
                  <a:pt x="39181" y="940126"/>
                </a:lnTo>
                <a:lnTo>
                  <a:pt x="37551" y="944250"/>
                </a:lnTo>
                <a:lnTo>
                  <a:pt x="36464" y="948270"/>
                </a:lnTo>
                <a:lnTo>
                  <a:pt x="35739" y="952220"/>
                </a:lnTo>
                <a:lnTo>
                  <a:pt x="36526" y="956123"/>
                </a:lnTo>
                <a:lnTo>
                  <a:pt x="38320" y="959995"/>
                </a:lnTo>
                <a:lnTo>
                  <a:pt x="44258" y="969267"/>
                </a:lnTo>
                <a:lnTo>
                  <a:pt x="45070" y="973922"/>
                </a:lnTo>
                <a:lnTo>
                  <a:pt x="45708" y="988890"/>
                </a:lnTo>
                <a:lnTo>
                  <a:pt x="46982" y="990730"/>
                </a:lnTo>
                <a:lnTo>
                  <a:pt x="49101" y="991956"/>
                </a:lnTo>
                <a:lnTo>
                  <a:pt x="57150" y="994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4"/>
          <p:cNvSpPr/>
          <p:nvPr/>
        </p:nvSpPr>
        <p:spPr>
          <a:xfrm>
            <a:off x="4354833" y="5303561"/>
            <a:ext cx="422477" cy="217129"/>
          </a:xfrm>
          <a:custGeom>
            <a:avLst/>
            <a:gdLst/>
            <a:ahLst/>
            <a:cxnLst/>
            <a:rect l="0" t="0" r="0" b="0"/>
            <a:pathLst>
              <a:path w="422477" h="217129">
                <a:moveTo>
                  <a:pt x="11426" y="217128"/>
                </a:moveTo>
                <a:lnTo>
                  <a:pt x="5359" y="217128"/>
                </a:lnTo>
                <a:lnTo>
                  <a:pt x="3571" y="215858"/>
                </a:lnTo>
                <a:lnTo>
                  <a:pt x="2380" y="213742"/>
                </a:lnTo>
                <a:lnTo>
                  <a:pt x="467" y="207287"/>
                </a:lnTo>
                <a:lnTo>
                  <a:pt x="206" y="203018"/>
                </a:lnTo>
                <a:lnTo>
                  <a:pt x="38" y="195997"/>
                </a:lnTo>
                <a:lnTo>
                  <a:pt x="0" y="168670"/>
                </a:lnTo>
                <a:lnTo>
                  <a:pt x="1269" y="163233"/>
                </a:lnTo>
                <a:lnTo>
                  <a:pt x="3385" y="157068"/>
                </a:lnTo>
                <a:lnTo>
                  <a:pt x="6065" y="150418"/>
                </a:lnTo>
                <a:lnTo>
                  <a:pt x="7853" y="144715"/>
                </a:lnTo>
                <a:lnTo>
                  <a:pt x="9044" y="139643"/>
                </a:lnTo>
                <a:lnTo>
                  <a:pt x="9838" y="134991"/>
                </a:lnTo>
                <a:lnTo>
                  <a:pt x="10367" y="130620"/>
                </a:lnTo>
                <a:lnTo>
                  <a:pt x="10721" y="126437"/>
                </a:lnTo>
                <a:lnTo>
                  <a:pt x="10956" y="122377"/>
                </a:lnTo>
                <a:lnTo>
                  <a:pt x="11217" y="111093"/>
                </a:lnTo>
                <a:lnTo>
                  <a:pt x="11414" y="76642"/>
                </a:lnTo>
                <a:lnTo>
                  <a:pt x="12689" y="73941"/>
                </a:lnTo>
                <a:lnTo>
                  <a:pt x="14808" y="72140"/>
                </a:lnTo>
                <a:lnTo>
                  <a:pt x="17491" y="70940"/>
                </a:lnTo>
                <a:lnTo>
                  <a:pt x="19279" y="68869"/>
                </a:lnTo>
                <a:lnTo>
                  <a:pt x="20472" y="66219"/>
                </a:lnTo>
                <a:lnTo>
                  <a:pt x="21266" y="63182"/>
                </a:lnTo>
                <a:lnTo>
                  <a:pt x="20527" y="61158"/>
                </a:lnTo>
                <a:lnTo>
                  <a:pt x="18763" y="59808"/>
                </a:lnTo>
                <a:lnTo>
                  <a:pt x="16318" y="58908"/>
                </a:lnTo>
                <a:lnTo>
                  <a:pt x="15957" y="57038"/>
                </a:lnTo>
                <a:lnTo>
                  <a:pt x="16987" y="54522"/>
                </a:lnTo>
                <a:lnTo>
                  <a:pt x="22513" y="46196"/>
                </a:lnTo>
                <a:lnTo>
                  <a:pt x="35245" y="45747"/>
                </a:lnTo>
                <a:lnTo>
                  <a:pt x="55784" y="45692"/>
                </a:lnTo>
                <a:lnTo>
                  <a:pt x="61318" y="44417"/>
                </a:lnTo>
                <a:lnTo>
                  <a:pt x="75175" y="37826"/>
                </a:lnTo>
                <a:lnTo>
                  <a:pt x="87848" y="34955"/>
                </a:lnTo>
                <a:lnTo>
                  <a:pt x="89044" y="34720"/>
                </a:lnTo>
                <a:lnTo>
                  <a:pt x="97147" y="34458"/>
                </a:lnTo>
                <a:lnTo>
                  <a:pt x="102863" y="34388"/>
                </a:lnTo>
                <a:lnTo>
                  <a:pt x="107944" y="33071"/>
                </a:lnTo>
                <a:lnTo>
                  <a:pt x="116977" y="28222"/>
                </a:lnTo>
                <a:lnTo>
                  <a:pt x="125224" y="25220"/>
                </a:lnTo>
                <a:lnTo>
                  <a:pt x="137008" y="23530"/>
                </a:lnTo>
                <a:lnTo>
                  <a:pt x="145981" y="23135"/>
                </a:lnTo>
                <a:lnTo>
                  <a:pt x="173659" y="22860"/>
                </a:lnTo>
                <a:lnTo>
                  <a:pt x="302052" y="22818"/>
                </a:lnTo>
                <a:lnTo>
                  <a:pt x="312467" y="19432"/>
                </a:lnTo>
                <a:lnTo>
                  <a:pt x="324292" y="14963"/>
                </a:lnTo>
                <a:lnTo>
                  <a:pt x="333781" y="12977"/>
                </a:lnTo>
                <a:lnTo>
                  <a:pt x="346264" y="11859"/>
                </a:lnTo>
                <a:lnTo>
                  <a:pt x="356651" y="11451"/>
                </a:lnTo>
                <a:lnTo>
                  <a:pt x="359686" y="11430"/>
                </a:lnTo>
                <a:lnTo>
                  <a:pt x="361710" y="10146"/>
                </a:lnTo>
                <a:lnTo>
                  <a:pt x="363059" y="8020"/>
                </a:lnTo>
                <a:lnTo>
                  <a:pt x="363958" y="5333"/>
                </a:lnTo>
                <a:lnTo>
                  <a:pt x="365828" y="3541"/>
                </a:lnTo>
                <a:lnTo>
                  <a:pt x="368344" y="2347"/>
                </a:lnTo>
                <a:lnTo>
                  <a:pt x="374526" y="1020"/>
                </a:lnTo>
                <a:lnTo>
                  <a:pt x="386510" y="98"/>
                </a:lnTo>
                <a:lnTo>
                  <a:pt x="394060" y="0"/>
                </a:lnTo>
                <a:lnTo>
                  <a:pt x="396056" y="1256"/>
                </a:lnTo>
                <a:lnTo>
                  <a:pt x="397386" y="3363"/>
                </a:lnTo>
                <a:lnTo>
                  <a:pt x="399521" y="9803"/>
                </a:lnTo>
                <a:lnTo>
                  <a:pt x="400966" y="10332"/>
                </a:lnTo>
                <a:lnTo>
                  <a:pt x="405958" y="10919"/>
                </a:lnTo>
                <a:lnTo>
                  <a:pt x="407798" y="12345"/>
                </a:lnTo>
                <a:lnTo>
                  <a:pt x="409024" y="14567"/>
                </a:lnTo>
                <a:lnTo>
                  <a:pt x="409842" y="17317"/>
                </a:lnTo>
                <a:lnTo>
                  <a:pt x="409117" y="19151"/>
                </a:lnTo>
                <a:lnTo>
                  <a:pt x="407363" y="20374"/>
                </a:lnTo>
                <a:lnTo>
                  <a:pt x="404924" y="21188"/>
                </a:lnTo>
                <a:lnTo>
                  <a:pt x="404569" y="23002"/>
                </a:lnTo>
                <a:lnTo>
                  <a:pt x="405601" y="25481"/>
                </a:lnTo>
                <a:lnTo>
                  <a:pt x="407560" y="28403"/>
                </a:lnTo>
                <a:lnTo>
                  <a:pt x="409736" y="35037"/>
                </a:lnTo>
                <a:lnTo>
                  <a:pt x="410316" y="38584"/>
                </a:lnTo>
                <a:lnTo>
                  <a:pt x="410703" y="42219"/>
                </a:lnTo>
                <a:lnTo>
                  <a:pt x="410961" y="45912"/>
                </a:lnTo>
                <a:lnTo>
                  <a:pt x="411375" y="54897"/>
                </a:lnTo>
                <a:lnTo>
                  <a:pt x="411476" y="95581"/>
                </a:lnTo>
                <a:lnTo>
                  <a:pt x="412746" y="99267"/>
                </a:lnTo>
                <a:lnTo>
                  <a:pt x="414863" y="102994"/>
                </a:lnTo>
                <a:lnTo>
                  <a:pt x="421318" y="112033"/>
                </a:lnTo>
                <a:lnTo>
                  <a:pt x="421847" y="119125"/>
                </a:lnTo>
                <a:lnTo>
                  <a:pt x="422200" y="130203"/>
                </a:lnTo>
                <a:lnTo>
                  <a:pt x="422436" y="143938"/>
                </a:lnTo>
                <a:lnTo>
                  <a:pt x="421323" y="153095"/>
                </a:lnTo>
                <a:lnTo>
                  <a:pt x="419310" y="159200"/>
                </a:lnTo>
                <a:lnTo>
                  <a:pt x="416699" y="163269"/>
                </a:lnTo>
                <a:lnTo>
                  <a:pt x="414958" y="167252"/>
                </a:lnTo>
                <a:lnTo>
                  <a:pt x="413798" y="171178"/>
                </a:lnTo>
                <a:lnTo>
                  <a:pt x="413024" y="175065"/>
                </a:lnTo>
                <a:lnTo>
                  <a:pt x="413778" y="177656"/>
                </a:lnTo>
                <a:lnTo>
                  <a:pt x="415551" y="179383"/>
                </a:lnTo>
                <a:lnTo>
                  <a:pt x="418003" y="180535"/>
                </a:lnTo>
                <a:lnTo>
                  <a:pt x="419637" y="182573"/>
                </a:lnTo>
                <a:lnTo>
                  <a:pt x="420727" y="185202"/>
                </a:lnTo>
                <a:lnTo>
                  <a:pt x="422476" y="192477"/>
                </a:lnTo>
                <a:lnTo>
                  <a:pt x="421349" y="193074"/>
                </a:lnTo>
                <a:lnTo>
                  <a:pt x="411476" y="1942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"/>
          <p:cNvSpPr/>
          <p:nvPr/>
        </p:nvSpPr>
        <p:spPr>
          <a:xfrm>
            <a:off x="3442018" y="3840479"/>
            <a:ext cx="409408" cy="411469"/>
          </a:xfrm>
          <a:custGeom>
            <a:avLst/>
            <a:gdLst/>
            <a:ahLst/>
            <a:cxnLst/>
            <a:rect l="0" t="0" r="0" b="0"/>
            <a:pathLst>
              <a:path w="409408" h="411469">
                <a:moveTo>
                  <a:pt x="9841" y="297180"/>
                </a:moveTo>
                <a:lnTo>
                  <a:pt x="3774" y="291113"/>
                </a:lnTo>
                <a:lnTo>
                  <a:pt x="1986" y="290595"/>
                </a:lnTo>
                <a:lnTo>
                  <a:pt x="795" y="291520"/>
                </a:lnTo>
                <a:lnTo>
                  <a:pt x="0" y="293407"/>
                </a:lnTo>
                <a:lnTo>
                  <a:pt x="741" y="294665"/>
                </a:lnTo>
                <a:lnTo>
                  <a:pt x="2504" y="295503"/>
                </a:lnTo>
                <a:lnTo>
                  <a:pt x="8392" y="296849"/>
                </a:lnTo>
                <a:lnTo>
                  <a:pt x="18680" y="297115"/>
                </a:lnTo>
                <a:lnTo>
                  <a:pt x="25623" y="297151"/>
                </a:lnTo>
                <a:lnTo>
                  <a:pt x="27983" y="298431"/>
                </a:lnTo>
                <a:lnTo>
                  <a:pt x="29556" y="300554"/>
                </a:lnTo>
                <a:lnTo>
                  <a:pt x="30604" y="303240"/>
                </a:lnTo>
                <a:lnTo>
                  <a:pt x="32574" y="305030"/>
                </a:lnTo>
                <a:lnTo>
                  <a:pt x="35156" y="306224"/>
                </a:lnTo>
                <a:lnTo>
                  <a:pt x="38148" y="307019"/>
                </a:lnTo>
                <a:lnTo>
                  <a:pt x="48246" y="314677"/>
                </a:lnTo>
                <a:lnTo>
                  <a:pt x="59930" y="324007"/>
                </a:lnTo>
                <a:lnTo>
                  <a:pt x="69356" y="328153"/>
                </a:lnTo>
                <a:lnTo>
                  <a:pt x="77779" y="333383"/>
                </a:lnTo>
                <a:lnTo>
                  <a:pt x="89532" y="342917"/>
                </a:lnTo>
                <a:lnTo>
                  <a:pt x="101971" y="355086"/>
                </a:lnTo>
                <a:lnTo>
                  <a:pt x="105551" y="358644"/>
                </a:lnTo>
                <a:lnTo>
                  <a:pt x="109208" y="361016"/>
                </a:lnTo>
                <a:lnTo>
                  <a:pt x="120423" y="365625"/>
                </a:lnTo>
                <a:lnTo>
                  <a:pt x="131788" y="374469"/>
                </a:lnTo>
                <a:lnTo>
                  <a:pt x="144470" y="385133"/>
                </a:lnTo>
                <a:lnTo>
                  <a:pt x="156883" y="392574"/>
                </a:lnTo>
                <a:lnTo>
                  <a:pt x="168722" y="399394"/>
                </a:lnTo>
                <a:lnTo>
                  <a:pt x="179603" y="409834"/>
                </a:lnTo>
                <a:lnTo>
                  <a:pt x="183928" y="410749"/>
                </a:lnTo>
                <a:lnTo>
                  <a:pt x="193503" y="411264"/>
                </a:lnTo>
                <a:lnTo>
                  <a:pt x="204383" y="411416"/>
                </a:lnTo>
                <a:lnTo>
                  <a:pt x="219437" y="411468"/>
                </a:lnTo>
                <a:lnTo>
                  <a:pt x="221962" y="410202"/>
                </a:lnTo>
                <a:lnTo>
                  <a:pt x="223645" y="408088"/>
                </a:lnTo>
                <a:lnTo>
                  <a:pt x="226347" y="401638"/>
                </a:lnTo>
                <a:lnTo>
                  <a:pt x="236795" y="390349"/>
                </a:lnTo>
                <a:lnTo>
                  <a:pt x="241096" y="382615"/>
                </a:lnTo>
                <a:lnTo>
                  <a:pt x="247242" y="371982"/>
                </a:lnTo>
                <a:lnTo>
                  <a:pt x="254206" y="363022"/>
                </a:lnTo>
                <a:lnTo>
                  <a:pt x="265267" y="350838"/>
                </a:lnTo>
                <a:lnTo>
                  <a:pt x="272800" y="339655"/>
                </a:lnTo>
                <a:lnTo>
                  <a:pt x="280383" y="327488"/>
                </a:lnTo>
                <a:lnTo>
                  <a:pt x="287985" y="317847"/>
                </a:lnTo>
                <a:lnTo>
                  <a:pt x="299406" y="305279"/>
                </a:lnTo>
                <a:lnTo>
                  <a:pt x="310833" y="293513"/>
                </a:lnTo>
                <a:lnTo>
                  <a:pt x="313372" y="289655"/>
                </a:lnTo>
                <a:lnTo>
                  <a:pt x="316194" y="281982"/>
                </a:lnTo>
                <a:lnTo>
                  <a:pt x="318217" y="279428"/>
                </a:lnTo>
                <a:lnTo>
                  <a:pt x="320835" y="277726"/>
                </a:lnTo>
                <a:lnTo>
                  <a:pt x="323850" y="276591"/>
                </a:lnTo>
                <a:lnTo>
                  <a:pt x="330588" y="271943"/>
                </a:lnTo>
                <a:lnTo>
                  <a:pt x="334163" y="268925"/>
                </a:lnTo>
                <a:lnTo>
                  <a:pt x="336545" y="265644"/>
                </a:lnTo>
                <a:lnTo>
                  <a:pt x="339193" y="258611"/>
                </a:lnTo>
                <a:lnTo>
                  <a:pt x="341169" y="256227"/>
                </a:lnTo>
                <a:lnTo>
                  <a:pt x="343757" y="254638"/>
                </a:lnTo>
                <a:lnTo>
                  <a:pt x="346752" y="253579"/>
                </a:lnTo>
                <a:lnTo>
                  <a:pt x="348748" y="251603"/>
                </a:lnTo>
                <a:lnTo>
                  <a:pt x="350079" y="249015"/>
                </a:lnTo>
                <a:lnTo>
                  <a:pt x="350967" y="246020"/>
                </a:lnTo>
                <a:lnTo>
                  <a:pt x="358726" y="235919"/>
                </a:lnTo>
                <a:lnTo>
                  <a:pt x="372268" y="220874"/>
                </a:lnTo>
                <a:lnTo>
                  <a:pt x="380682" y="212200"/>
                </a:lnTo>
                <a:lnTo>
                  <a:pt x="382798" y="208777"/>
                </a:lnTo>
                <a:lnTo>
                  <a:pt x="385150" y="201587"/>
                </a:lnTo>
                <a:lnTo>
                  <a:pt x="387047" y="199162"/>
                </a:lnTo>
                <a:lnTo>
                  <a:pt x="389582" y="197544"/>
                </a:lnTo>
                <a:lnTo>
                  <a:pt x="396708" y="194949"/>
                </a:lnTo>
                <a:lnTo>
                  <a:pt x="397292" y="193466"/>
                </a:lnTo>
                <a:lnTo>
                  <a:pt x="397942" y="188432"/>
                </a:lnTo>
                <a:lnTo>
                  <a:pt x="399385" y="186581"/>
                </a:lnTo>
                <a:lnTo>
                  <a:pt x="401617" y="185348"/>
                </a:lnTo>
                <a:lnTo>
                  <a:pt x="408257" y="183368"/>
                </a:lnTo>
                <a:lnTo>
                  <a:pt x="408802" y="181935"/>
                </a:lnTo>
                <a:lnTo>
                  <a:pt x="409407" y="176957"/>
                </a:lnTo>
                <a:lnTo>
                  <a:pt x="408299" y="175122"/>
                </a:lnTo>
                <a:lnTo>
                  <a:pt x="406290" y="173898"/>
                </a:lnTo>
                <a:lnTo>
                  <a:pt x="403680" y="173082"/>
                </a:lnTo>
                <a:lnTo>
                  <a:pt x="401941" y="171268"/>
                </a:lnTo>
                <a:lnTo>
                  <a:pt x="400781" y="168789"/>
                </a:lnTo>
                <a:lnTo>
                  <a:pt x="400008" y="165866"/>
                </a:lnTo>
                <a:lnTo>
                  <a:pt x="398223" y="163918"/>
                </a:lnTo>
                <a:lnTo>
                  <a:pt x="395762" y="162618"/>
                </a:lnTo>
                <a:lnTo>
                  <a:pt x="388756" y="160534"/>
                </a:lnTo>
                <a:lnTo>
                  <a:pt x="376977" y="150997"/>
                </a:lnTo>
                <a:lnTo>
                  <a:pt x="365206" y="144157"/>
                </a:lnTo>
                <a:lnTo>
                  <a:pt x="354895" y="136883"/>
                </a:lnTo>
                <a:lnTo>
                  <a:pt x="344808" y="129417"/>
                </a:lnTo>
                <a:lnTo>
                  <a:pt x="338563" y="125649"/>
                </a:lnTo>
                <a:lnTo>
                  <a:pt x="322424" y="116542"/>
                </a:lnTo>
                <a:lnTo>
                  <a:pt x="310111" y="105618"/>
                </a:lnTo>
                <a:lnTo>
                  <a:pt x="302891" y="98588"/>
                </a:lnTo>
                <a:lnTo>
                  <a:pt x="300458" y="94936"/>
                </a:lnTo>
                <a:lnTo>
                  <a:pt x="297754" y="87490"/>
                </a:lnTo>
                <a:lnTo>
                  <a:pt x="289780" y="76562"/>
                </a:lnTo>
                <a:lnTo>
                  <a:pt x="279038" y="65778"/>
                </a:lnTo>
                <a:lnTo>
                  <a:pt x="265851" y="58437"/>
                </a:lnTo>
                <a:lnTo>
                  <a:pt x="257820" y="52219"/>
                </a:lnTo>
                <a:lnTo>
                  <a:pt x="255171" y="48783"/>
                </a:lnTo>
                <a:lnTo>
                  <a:pt x="253404" y="45222"/>
                </a:lnTo>
                <a:lnTo>
                  <a:pt x="252227" y="41578"/>
                </a:lnTo>
                <a:lnTo>
                  <a:pt x="250172" y="39149"/>
                </a:lnTo>
                <a:lnTo>
                  <a:pt x="247531" y="37530"/>
                </a:lnTo>
                <a:lnTo>
                  <a:pt x="244501" y="36450"/>
                </a:lnTo>
                <a:lnTo>
                  <a:pt x="237748" y="31863"/>
                </a:lnTo>
                <a:lnTo>
                  <a:pt x="229132" y="24639"/>
                </a:lnTo>
                <a:lnTo>
                  <a:pt x="224567" y="23651"/>
                </a:lnTo>
                <a:lnTo>
                  <a:pt x="221572" y="23387"/>
                </a:lnTo>
                <a:lnTo>
                  <a:pt x="219575" y="21942"/>
                </a:lnTo>
                <a:lnTo>
                  <a:pt x="218244" y="19708"/>
                </a:lnTo>
                <a:lnTo>
                  <a:pt x="217357" y="16949"/>
                </a:lnTo>
                <a:lnTo>
                  <a:pt x="215495" y="15109"/>
                </a:lnTo>
                <a:lnTo>
                  <a:pt x="212984" y="13883"/>
                </a:lnTo>
                <a:lnTo>
                  <a:pt x="206807" y="12521"/>
                </a:lnTo>
                <a:lnTo>
                  <a:pt x="199829" y="11915"/>
                </a:lnTo>
                <a:lnTo>
                  <a:pt x="197459" y="10484"/>
                </a:lnTo>
                <a:lnTo>
                  <a:pt x="195880" y="8259"/>
                </a:lnTo>
                <a:lnTo>
                  <a:pt x="194827" y="5506"/>
                </a:lnTo>
                <a:lnTo>
                  <a:pt x="192855" y="3671"/>
                </a:lnTo>
                <a:lnTo>
                  <a:pt x="190271" y="2447"/>
                </a:lnTo>
                <a:lnTo>
                  <a:pt x="184012" y="1088"/>
                </a:lnTo>
                <a:lnTo>
                  <a:pt x="173349" y="323"/>
                </a:lnTo>
                <a:lnTo>
                  <a:pt x="15843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6"/>
          <p:cNvSpPr/>
          <p:nvPr/>
        </p:nvSpPr>
        <p:spPr>
          <a:xfrm>
            <a:off x="5052073" y="3566159"/>
            <a:ext cx="411468" cy="421169"/>
          </a:xfrm>
          <a:custGeom>
            <a:avLst/>
            <a:gdLst/>
            <a:ahLst/>
            <a:cxnLst/>
            <a:rect l="0" t="0" r="0" b="0"/>
            <a:pathLst>
              <a:path w="411468" h="421169">
                <a:moveTo>
                  <a:pt x="171436" y="0"/>
                </a:moveTo>
                <a:lnTo>
                  <a:pt x="171436" y="6069"/>
                </a:lnTo>
                <a:lnTo>
                  <a:pt x="170166" y="9126"/>
                </a:lnTo>
                <a:lnTo>
                  <a:pt x="161595" y="20801"/>
                </a:lnTo>
                <a:lnTo>
                  <a:pt x="160713" y="25332"/>
                </a:lnTo>
                <a:lnTo>
                  <a:pt x="160477" y="28318"/>
                </a:lnTo>
                <a:lnTo>
                  <a:pt x="159050" y="31579"/>
                </a:lnTo>
                <a:lnTo>
                  <a:pt x="154078" y="38589"/>
                </a:lnTo>
                <a:lnTo>
                  <a:pt x="150974" y="40966"/>
                </a:lnTo>
                <a:lnTo>
                  <a:pt x="147635" y="42551"/>
                </a:lnTo>
                <a:lnTo>
                  <a:pt x="139219" y="45094"/>
                </a:lnTo>
                <a:lnTo>
                  <a:pt x="131294" y="52215"/>
                </a:lnTo>
                <a:lnTo>
                  <a:pt x="120575" y="61307"/>
                </a:lnTo>
                <a:lnTo>
                  <a:pt x="111578" y="65348"/>
                </a:lnTo>
                <a:lnTo>
                  <a:pt x="107401" y="68966"/>
                </a:lnTo>
                <a:lnTo>
                  <a:pt x="99373" y="79758"/>
                </a:lnTo>
                <a:lnTo>
                  <a:pt x="95454" y="83652"/>
                </a:lnTo>
                <a:lnTo>
                  <a:pt x="91571" y="86248"/>
                </a:lnTo>
                <a:lnTo>
                  <a:pt x="83871" y="90403"/>
                </a:lnTo>
                <a:lnTo>
                  <a:pt x="72396" y="99882"/>
                </a:lnTo>
                <a:lnTo>
                  <a:pt x="59397" y="112151"/>
                </a:lnTo>
                <a:lnTo>
                  <a:pt x="58643" y="114138"/>
                </a:lnTo>
                <a:lnTo>
                  <a:pt x="57806" y="119731"/>
                </a:lnTo>
                <a:lnTo>
                  <a:pt x="56313" y="121731"/>
                </a:lnTo>
                <a:lnTo>
                  <a:pt x="54048" y="123065"/>
                </a:lnTo>
                <a:lnTo>
                  <a:pt x="51267" y="123953"/>
                </a:lnTo>
                <a:lnTo>
                  <a:pt x="49414" y="125816"/>
                </a:lnTo>
                <a:lnTo>
                  <a:pt x="48178" y="128327"/>
                </a:lnTo>
                <a:lnTo>
                  <a:pt x="47354" y="131272"/>
                </a:lnTo>
                <a:lnTo>
                  <a:pt x="43052" y="137930"/>
                </a:lnTo>
                <a:lnTo>
                  <a:pt x="36010" y="146484"/>
                </a:lnTo>
                <a:lnTo>
                  <a:pt x="34162" y="147187"/>
                </a:lnTo>
                <a:lnTo>
                  <a:pt x="28722" y="147967"/>
                </a:lnTo>
                <a:lnTo>
                  <a:pt x="26764" y="149445"/>
                </a:lnTo>
                <a:lnTo>
                  <a:pt x="25458" y="151700"/>
                </a:lnTo>
                <a:lnTo>
                  <a:pt x="23000" y="159534"/>
                </a:lnTo>
                <a:lnTo>
                  <a:pt x="13019" y="169819"/>
                </a:lnTo>
                <a:lnTo>
                  <a:pt x="8742" y="170725"/>
                </a:lnTo>
                <a:lnTo>
                  <a:pt x="1716" y="171307"/>
                </a:lnTo>
                <a:lnTo>
                  <a:pt x="1140" y="172625"/>
                </a:lnTo>
                <a:lnTo>
                  <a:pt x="31" y="182406"/>
                </a:lnTo>
                <a:lnTo>
                  <a:pt x="0" y="188808"/>
                </a:lnTo>
                <a:lnTo>
                  <a:pt x="1266" y="190642"/>
                </a:lnTo>
                <a:lnTo>
                  <a:pt x="3379" y="191865"/>
                </a:lnTo>
                <a:lnTo>
                  <a:pt x="6058" y="192680"/>
                </a:lnTo>
                <a:lnTo>
                  <a:pt x="6574" y="194494"/>
                </a:lnTo>
                <a:lnTo>
                  <a:pt x="5648" y="196972"/>
                </a:lnTo>
                <a:lnTo>
                  <a:pt x="3761" y="199895"/>
                </a:lnTo>
                <a:lnTo>
                  <a:pt x="3773" y="201844"/>
                </a:lnTo>
                <a:lnTo>
                  <a:pt x="5051" y="203143"/>
                </a:lnTo>
                <a:lnTo>
                  <a:pt x="10159" y="205227"/>
                </a:lnTo>
                <a:lnTo>
                  <a:pt x="10578" y="206668"/>
                </a:lnTo>
                <a:lnTo>
                  <a:pt x="11044" y="211656"/>
                </a:lnTo>
                <a:lnTo>
                  <a:pt x="12438" y="213494"/>
                </a:lnTo>
                <a:lnTo>
                  <a:pt x="14638" y="214720"/>
                </a:lnTo>
                <a:lnTo>
                  <a:pt x="21225" y="216686"/>
                </a:lnTo>
                <a:lnTo>
                  <a:pt x="21766" y="218118"/>
                </a:lnTo>
                <a:lnTo>
                  <a:pt x="22366" y="223095"/>
                </a:lnTo>
                <a:lnTo>
                  <a:pt x="23796" y="224930"/>
                </a:lnTo>
                <a:lnTo>
                  <a:pt x="26020" y="226154"/>
                </a:lnTo>
                <a:lnTo>
                  <a:pt x="28772" y="226969"/>
                </a:lnTo>
                <a:lnTo>
                  <a:pt x="30607" y="228783"/>
                </a:lnTo>
                <a:lnTo>
                  <a:pt x="31830" y="231262"/>
                </a:lnTo>
                <a:lnTo>
                  <a:pt x="32646" y="234185"/>
                </a:lnTo>
                <a:lnTo>
                  <a:pt x="40325" y="244206"/>
                </a:lnTo>
                <a:lnTo>
                  <a:pt x="50935" y="255856"/>
                </a:lnTo>
                <a:lnTo>
                  <a:pt x="59884" y="265267"/>
                </a:lnTo>
                <a:lnTo>
                  <a:pt x="62778" y="269555"/>
                </a:lnTo>
                <a:lnTo>
                  <a:pt x="65994" y="277706"/>
                </a:lnTo>
                <a:lnTo>
                  <a:pt x="68121" y="280387"/>
                </a:lnTo>
                <a:lnTo>
                  <a:pt x="70810" y="282175"/>
                </a:lnTo>
                <a:lnTo>
                  <a:pt x="73872" y="283367"/>
                </a:lnTo>
                <a:lnTo>
                  <a:pt x="84249" y="291112"/>
                </a:lnTo>
                <a:lnTo>
                  <a:pt x="86642" y="294405"/>
                </a:lnTo>
                <a:lnTo>
                  <a:pt x="89300" y="301450"/>
                </a:lnTo>
                <a:lnTo>
                  <a:pt x="91279" y="303837"/>
                </a:lnTo>
                <a:lnTo>
                  <a:pt x="93868" y="305428"/>
                </a:lnTo>
                <a:lnTo>
                  <a:pt x="96864" y="306489"/>
                </a:lnTo>
                <a:lnTo>
                  <a:pt x="103580" y="311054"/>
                </a:lnTo>
                <a:lnTo>
                  <a:pt x="114501" y="320764"/>
                </a:lnTo>
                <a:lnTo>
                  <a:pt x="118239" y="324333"/>
                </a:lnTo>
                <a:lnTo>
                  <a:pt x="120732" y="327982"/>
                </a:lnTo>
                <a:lnTo>
                  <a:pt x="125510" y="339186"/>
                </a:lnTo>
                <a:lnTo>
                  <a:pt x="131128" y="346753"/>
                </a:lnTo>
                <a:lnTo>
                  <a:pt x="134404" y="349279"/>
                </a:lnTo>
                <a:lnTo>
                  <a:pt x="137859" y="350963"/>
                </a:lnTo>
                <a:lnTo>
                  <a:pt x="141431" y="352085"/>
                </a:lnTo>
                <a:lnTo>
                  <a:pt x="148787" y="356719"/>
                </a:lnTo>
                <a:lnTo>
                  <a:pt x="159799" y="365840"/>
                </a:lnTo>
                <a:lnTo>
                  <a:pt x="165418" y="371299"/>
                </a:lnTo>
                <a:lnTo>
                  <a:pt x="167424" y="374533"/>
                </a:lnTo>
                <a:lnTo>
                  <a:pt x="169653" y="381513"/>
                </a:lnTo>
                <a:lnTo>
                  <a:pt x="171517" y="383882"/>
                </a:lnTo>
                <a:lnTo>
                  <a:pt x="174031" y="385462"/>
                </a:lnTo>
                <a:lnTo>
                  <a:pt x="176976" y="386515"/>
                </a:lnTo>
                <a:lnTo>
                  <a:pt x="178939" y="388486"/>
                </a:lnTo>
                <a:lnTo>
                  <a:pt x="180249" y="391071"/>
                </a:lnTo>
                <a:lnTo>
                  <a:pt x="182349" y="398277"/>
                </a:lnTo>
                <a:lnTo>
                  <a:pt x="192662" y="409736"/>
                </a:lnTo>
                <a:lnTo>
                  <a:pt x="199880" y="417031"/>
                </a:lnTo>
                <a:lnTo>
                  <a:pt x="203099" y="418991"/>
                </a:lnTo>
                <a:lnTo>
                  <a:pt x="210062" y="421168"/>
                </a:lnTo>
                <a:lnTo>
                  <a:pt x="213697" y="420479"/>
                </a:lnTo>
                <a:lnTo>
                  <a:pt x="226374" y="412917"/>
                </a:lnTo>
                <a:lnTo>
                  <a:pt x="227931" y="411906"/>
                </a:lnTo>
                <a:lnTo>
                  <a:pt x="237582" y="402439"/>
                </a:lnTo>
                <a:lnTo>
                  <a:pt x="267173" y="372893"/>
                </a:lnTo>
                <a:lnTo>
                  <a:pt x="269551" y="369246"/>
                </a:lnTo>
                <a:lnTo>
                  <a:pt x="274167" y="358044"/>
                </a:lnTo>
                <a:lnTo>
                  <a:pt x="283014" y="346682"/>
                </a:lnTo>
                <a:lnTo>
                  <a:pt x="290030" y="339078"/>
                </a:lnTo>
                <a:lnTo>
                  <a:pt x="298759" y="331462"/>
                </a:lnTo>
                <a:lnTo>
                  <a:pt x="336303" y="300282"/>
                </a:lnTo>
                <a:lnTo>
                  <a:pt x="351814" y="286706"/>
                </a:lnTo>
                <a:lnTo>
                  <a:pt x="359554" y="276439"/>
                </a:lnTo>
                <a:lnTo>
                  <a:pt x="361618" y="271922"/>
                </a:lnTo>
                <a:lnTo>
                  <a:pt x="364264" y="268912"/>
                </a:lnTo>
                <a:lnTo>
                  <a:pt x="367298" y="266905"/>
                </a:lnTo>
                <a:lnTo>
                  <a:pt x="370591" y="265567"/>
                </a:lnTo>
                <a:lnTo>
                  <a:pt x="372786" y="263404"/>
                </a:lnTo>
                <a:lnTo>
                  <a:pt x="374250" y="260693"/>
                </a:lnTo>
                <a:lnTo>
                  <a:pt x="375225" y="257616"/>
                </a:lnTo>
                <a:lnTo>
                  <a:pt x="377146" y="255564"/>
                </a:lnTo>
                <a:lnTo>
                  <a:pt x="379696" y="254196"/>
                </a:lnTo>
                <a:lnTo>
                  <a:pt x="386847" y="252001"/>
                </a:lnTo>
                <a:lnTo>
                  <a:pt x="387433" y="250551"/>
                </a:lnTo>
                <a:lnTo>
                  <a:pt x="388086" y="245553"/>
                </a:lnTo>
                <a:lnTo>
                  <a:pt x="389529" y="243712"/>
                </a:lnTo>
                <a:lnTo>
                  <a:pt x="391762" y="242485"/>
                </a:lnTo>
                <a:lnTo>
                  <a:pt x="394520" y="241667"/>
                </a:lnTo>
                <a:lnTo>
                  <a:pt x="396359" y="239852"/>
                </a:lnTo>
                <a:lnTo>
                  <a:pt x="397585" y="237371"/>
                </a:lnTo>
                <a:lnTo>
                  <a:pt x="398402" y="234448"/>
                </a:lnTo>
                <a:lnTo>
                  <a:pt x="400217" y="232499"/>
                </a:lnTo>
                <a:lnTo>
                  <a:pt x="402697" y="231199"/>
                </a:lnTo>
                <a:lnTo>
                  <a:pt x="411467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common internal tangent intersects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t="11782" r="3049" b="17528"/>
          <a:stretch>
            <a:fillRect/>
          </a:stretch>
        </p:blipFill>
        <p:spPr bwMode="auto">
          <a:xfrm>
            <a:off x="981075" y="3276600"/>
            <a:ext cx="70199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External tangent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external tangent does not intersect the segment joining the centers.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 l="13979" t="11429" r="38709" b="17143"/>
          <a:stretch>
            <a:fillRect/>
          </a:stretch>
        </p:blipFill>
        <p:spPr bwMode="auto">
          <a:xfrm>
            <a:off x="2590800" y="2895600"/>
            <a:ext cx="4953000" cy="281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Internal or External?</a:t>
            </a:r>
          </a:p>
        </p:txBody>
      </p:sp>
      <p:pic>
        <p:nvPicPr>
          <p:cNvPr id="819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2133600"/>
            <a:ext cx="4191000" cy="2211388"/>
          </a:xfrm>
          <a:noFill/>
          <a:ln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/>
          <a:srcRect t="8516" r="4347"/>
          <a:stretch>
            <a:fillRect/>
          </a:stretch>
        </p:blipFill>
        <p:spPr bwMode="auto">
          <a:xfrm>
            <a:off x="4343400" y="3200400"/>
            <a:ext cx="3352800" cy="245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10"/>
          <p:cNvSpPr/>
          <p:nvPr/>
        </p:nvSpPr>
        <p:spPr>
          <a:xfrm>
            <a:off x="822963" y="4344988"/>
            <a:ext cx="22858" cy="364172"/>
          </a:xfrm>
          <a:custGeom>
            <a:avLst/>
            <a:gdLst/>
            <a:ahLst/>
            <a:cxnLst/>
            <a:rect l="0" t="0" r="0" b="0"/>
            <a:pathLst>
              <a:path w="22858" h="364172">
                <a:moveTo>
                  <a:pt x="11427" y="9841"/>
                </a:moveTo>
                <a:lnTo>
                  <a:pt x="1585" y="0"/>
                </a:lnTo>
                <a:lnTo>
                  <a:pt x="1056" y="740"/>
                </a:lnTo>
                <a:lnTo>
                  <a:pt x="467" y="4950"/>
                </a:lnTo>
                <a:lnTo>
                  <a:pt x="136" y="14460"/>
                </a:lnTo>
                <a:lnTo>
                  <a:pt x="0" y="64990"/>
                </a:lnTo>
                <a:lnTo>
                  <a:pt x="1269" y="72007"/>
                </a:lnTo>
                <a:lnTo>
                  <a:pt x="3385" y="79225"/>
                </a:lnTo>
                <a:lnTo>
                  <a:pt x="6065" y="86577"/>
                </a:lnTo>
                <a:lnTo>
                  <a:pt x="7852" y="94019"/>
                </a:lnTo>
                <a:lnTo>
                  <a:pt x="9044" y="101520"/>
                </a:lnTo>
                <a:lnTo>
                  <a:pt x="9838" y="109060"/>
                </a:lnTo>
                <a:lnTo>
                  <a:pt x="10368" y="117897"/>
                </a:lnTo>
                <a:lnTo>
                  <a:pt x="10956" y="137876"/>
                </a:lnTo>
                <a:lnTo>
                  <a:pt x="11427" y="344416"/>
                </a:lnTo>
                <a:lnTo>
                  <a:pt x="12697" y="348461"/>
                </a:lnTo>
                <a:lnTo>
                  <a:pt x="14813" y="352428"/>
                </a:lnTo>
                <a:lnTo>
                  <a:pt x="22857" y="364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1"/>
          <p:cNvSpPr/>
          <p:nvPr/>
        </p:nvSpPr>
        <p:spPr>
          <a:xfrm>
            <a:off x="891540" y="4190003"/>
            <a:ext cx="674371" cy="553389"/>
          </a:xfrm>
          <a:custGeom>
            <a:avLst/>
            <a:gdLst/>
            <a:ahLst/>
            <a:cxnLst/>
            <a:rect l="0" t="0" r="0" b="0"/>
            <a:pathLst>
              <a:path w="674371" h="553389">
                <a:moveTo>
                  <a:pt x="0" y="199116"/>
                </a:moveTo>
                <a:lnTo>
                  <a:pt x="0" y="234708"/>
                </a:lnTo>
                <a:lnTo>
                  <a:pt x="3386" y="250495"/>
                </a:lnTo>
                <a:lnTo>
                  <a:pt x="6067" y="260039"/>
                </a:lnTo>
                <a:lnTo>
                  <a:pt x="12433" y="280803"/>
                </a:lnTo>
                <a:lnTo>
                  <a:pt x="15909" y="291674"/>
                </a:lnTo>
                <a:lnTo>
                  <a:pt x="19496" y="306541"/>
                </a:lnTo>
                <a:lnTo>
                  <a:pt x="23157" y="324073"/>
                </a:lnTo>
                <a:lnTo>
                  <a:pt x="26868" y="343381"/>
                </a:lnTo>
                <a:lnTo>
                  <a:pt x="29342" y="360063"/>
                </a:lnTo>
                <a:lnTo>
                  <a:pt x="30991" y="374994"/>
                </a:lnTo>
                <a:lnTo>
                  <a:pt x="32091" y="388758"/>
                </a:lnTo>
                <a:lnTo>
                  <a:pt x="32824" y="400474"/>
                </a:lnTo>
                <a:lnTo>
                  <a:pt x="33638" y="420265"/>
                </a:lnTo>
                <a:lnTo>
                  <a:pt x="35125" y="430369"/>
                </a:lnTo>
                <a:lnTo>
                  <a:pt x="37387" y="440915"/>
                </a:lnTo>
                <a:lnTo>
                  <a:pt x="40164" y="451755"/>
                </a:lnTo>
                <a:lnTo>
                  <a:pt x="42016" y="461523"/>
                </a:lnTo>
                <a:lnTo>
                  <a:pt x="43251" y="470574"/>
                </a:lnTo>
                <a:lnTo>
                  <a:pt x="44622" y="486134"/>
                </a:lnTo>
                <a:lnTo>
                  <a:pt x="45232" y="497283"/>
                </a:lnTo>
                <a:lnTo>
                  <a:pt x="48890" y="513245"/>
                </a:lnTo>
                <a:lnTo>
                  <a:pt x="57006" y="541517"/>
                </a:lnTo>
                <a:lnTo>
                  <a:pt x="57137" y="494246"/>
                </a:lnTo>
                <a:lnTo>
                  <a:pt x="58411" y="484769"/>
                </a:lnTo>
                <a:lnTo>
                  <a:pt x="60531" y="475912"/>
                </a:lnTo>
                <a:lnTo>
                  <a:pt x="63214" y="467466"/>
                </a:lnTo>
                <a:lnTo>
                  <a:pt x="66272" y="455487"/>
                </a:lnTo>
                <a:lnTo>
                  <a:pt x="73057" y="425242"/>
                </a:lnTo>
                <a:lnTo>
                  <a:pt x="76645" y="412097"/>
                </a:lnTo>
                <a:lnTo>
                  <a:pt x="80306" y="400793"/>
                </a:lnTo>
                <a:lnTo>
                  <a:pt x="87762" y="380190"/>
                </a:lnTo>
                <a:lnTo>
                  <a:pt x="95308" y="358334"/>
                </a:lnTo>
                <a:lnTo>
                  <a:pt x="99099" y="348441"/>
                </a:lnTo>
                <a:lnTo>
                  <a:pt x="102896" y="339306"/>
                </a:lnTo>
                <a:lnTo>
                  <a:pt x="106697" y="330676"/>
                </a:lnTo>
                <a:lnTo>
                  <a:pt x="117694" y="307541"/>
                </a:lnTo>
                <a:lnTo>
                  <a:pt x="139382" y="263431"/>
                </a:lnTo>
                <a:lnTo>
                  <a:pt x="147884" y="249714"/>
                </a:lnTo>
                <a:lnTo>
                  <a:pt x="159811" y="234852"/>
                </a:lnTo>
                <a:lnTo>
                  <a:pt x="163690" y="230560"/>
                </a:lnTo>
                <a:lnTo>
                  <a:pt x="181286" y="218452"/>
                </a:lnTo>
                <a:lnTo>
                  <a:pt x="200862" y="204253"/>
                </a:lnTo>
                <a:lnTo>
                  <a:pt x="209075" y="201399"/>
                </a:lnTo>
                <a:lnTo>
                  <a:pt x="213043" y="201908"/>
                </a:lnTo>
                <a:lnTo>
                  <a:pt x="216959" y="203518"/>
                </a:lnTo>
                <a:lnTo>
                  <a:pt x="226300" y="209158"/>
                </a:lnTo>
                <a:lnTo>
                  <a:pt x="244307" y="226334"/>
                </a:lnTo>
                <a:lnTo>
                  <a:pt x="246691" y="229961"/>
                </a:lnTo>
                <a:lnTo>
                  <a:pt x="249340" y="237378"/>
                </a:lnTo>
                <a:lnTo>
                  <a:pt x="250518" y="248295"/>
                </a:lnTo>
                <a:lnTo>
                  <a:pt x="251041" y="265423"/>
                </a:lnTo>
                <a:lnTo>
                  <a:pt x="251274" y="294203"/>
                </a:lnTo>
                <a:lnTo>
                  <a:pt x="250066" y="306957"/>
                </a:lnTo>
                <a:lnTo>
                  <a:pt x="247990" y="318000"/>
                </a:lnTo>
                <a:lnTo>
                  <a:pt x="245337" y="327903"/>
                </a:lnTo>
                <a:lnTo>
                  <a:pt x="243568" y="337044"/>
                </a:lnTo>
                <a:lnTo>
                  <a:pt x="241602" y="353974"/>
                </a:lnTo>
                <a:lnTo>
                  <a:pt x="241078" y="365855"/>
                </a:lnTo>
                <a:lnTo>
                  <a:pt x="240496" y="395989"/>
                </a:lnTo>
                <a:lnTo>
                  <a:pt x="240070" y="476431"/>
                </a:lnTo>
                <a:lnTo>
                  <a:pt x="241327" y="484323"/>
                </a:lnTo>
                <a:lnTo>
                  <a:pt x="246109" y="496478"/>
                </a:lnTo>
                <a:lnTo>
                  <a:pt x="255942" y="516529"/>
                </a:lnTo>
                <a:lnTo>
                  <a:pt x="260798" y="522485"/>
                </a:lnTo>
                <a:lnTo>
                  <a:pt x="272967" y="532489"/>
                </a:lnTo>
                <a:lnTo>
                  <a:pt x="283455" y="537782"/>
                </a:lnTo>
                <a:lnTo>
                  <a:pt x="292350" y="540135"/>
                </a:lnTo>
                <a:lnTo>
                  <a:pt x="300536" y="541180"/>
                </a:lnTo>
                <a:lnTo>
                  <a:pt x="311795" y="538258"/>
                </a:lnTo>
                <a:lnTo>
                  <a:pt x="332413" y="529473"/>
                </a:lnTo>
                <a:lnTo>
                  <a:pt x="347129" y="521202"/>
                </a:lnTo>
                <a:lnTo>
                  <a:pt x="362136" y="509059"/>
                </a:lnTo>
                <a:lnTo>
                  <a:pt x="377272" y="495195"/>
                </a:lnTo>
                <a:lnTo>
                  <a:pt x="391196" y="480567"/>
                </a:lnTo>
                <a:lnTo>
                  <a:pt x="401618" y="465599"/>
                </a:lnTo>
                <a:lnTo>
                  <a:pt x="420693" y="436824"/>
                </a:lnTo>
                <a:lnTo>
                  <a:pt x="426512" y="426168"/>
                </a:lnTo>
                <a:lnTo>
                  <a:pt x="431661" y="415254"/>
                </a:lnTo>
                <a:lnTo>
                  <a:pt x="436364" y="404168"/>
                </a:lnTo>
                <a:lnTo>
                  <a:pt x="440769" y="391697"/>
                </a:lnTo>
                <a:lnTo>
                  <a:pt x="444976" y="378304"/>
                </a:lnTo>
                <a:lnTo>
                  <a:pt x="453037" y="351145"/>
                </a:lnTo>
                <a:lnTo>
                  <a:pt x="468560" y="302666"/>
                </a:lnTo>
                <a:lnTo>
                  <a:pt x="472393" y="291009"/>
                </a:lnTo>
                <a:lnTo>
                  <a:pt x="476219" y="278158"/>
                </a:lnTo>
                <a:lnTo>
                  <a:pt x="483856" y="250333"/>
                </a:lnTo>
                <a:lnTo>
                  <a:pt x="486400" y="237071"/>
                </a:lnTo>
                <a:lnTo>
                  <a:pt x="488097" y="224419"/>
                </a:lnTo>
                <a:lnTo>
                  <a:pt x="489228" y="212175"/>
                </a:lnTo>
                <a:lnTo>
                  <a:pt x="489982" y="200202"/>
                </a:lnTo>
                <a:lnTo>
                  <a:pt x="490819" y="176739"/>
                </a:lnTo>
                <a:lnTo>
                  <a:pt x="491291" y="148177"/>
                </a:lnTo>
                <a:lnTo>
                  <a:pt x="491489" y="1407"/>
                </a:lnTo>
                <a:lnTo>
                  <a:pt x="492759" y="0"/>
                </a:lnTo>
                <a:lnTo>
                  <a:pt x="494876" y="332"/>
                </a:lnTo>
                <a:lnTo>
                  <a:pt x="497557" y="1824"/>
                </a:lnTo>
                <a:lnTo>
                  <a:pt x="499345" y="5358"/>
                </a:lnTo>
                <a:lnTo>
                  <a:pt x="501331" y="16058"/>
                </a:lnTo>
                <a:lnTo>
                  <a:pt x="501860" y="25008"/>
                </a:lnTo>
                <a:lnTo>
                  <a:pt x="502449" y="48498"/>
                </a:lnTo>
                <a:lnTo>
                  <a:pt x="502878" y="131064"/>
                </a:lnTo>
                <a:lnTo>
                  <a:pt x="501622" y="155018"/>
                </a:lnTo>
                <a:lnTo>
                  <a:pt x="496840" y="215500"/>
                </a:lnTo>
                <a:lnTo>
                  <a:pt x="493786" y="240519"/>
                </a:lnTo>
                <a:lnTo>
                  <a:pt x="490481" y="261008"/>
                </a:lnTo>
                <a:lnTo>
                  <a:pt x="487007" y="278478"/>
                </a:lnTo>
                <a:lnTo>
                  <a:pt x="484691" y="295204"/>
                </a:lnTo>
                <a:lnTo>
                  <a:pt x="483147" y="311435"/>
                </a:lnTo>
                <a:lnTo>
                  <a:pt x="482118" y="327335"/>
                </a:lnTo>
                <a:lnTo>
                  <a:pt x="482702" y="345556"/>
                </a:lnTo>
                <a:lnTo>
                  <a:pt x="484361" y="365323"/>
                </a:lnTo>
                <a:lnTo>
                  <a:pt x="486737" y="386121"/>
                </a:lnTo>
                <a:lnTo>
                  <a:pt x="488321" y="402526"/>
                </a:lnTo>
                <a:lnTo>
                  <a:pt x="489378" y="416003"/>
                </a:lnTo>
                <a:lnTo>
                  <a:pt x="490081" y="427527"/>
                </a:lnTo>
                <a:lnTo>
                  <a:pt x="491821" y="437750"/>
                </a:lnTo>
                <a:lnTo>
                  <a:pt x="494250" y="447106"/>
                </a:lnTo>
                <a:lnTo>
                  <a:pt x="499067" y="464274"/>
                </a:lnTo>
                <a:lnTo>
                  <a:pt x="501207" y="480371"/>
                </a:lnTo>
                <a:lnTo>
                  <a:pt x="505545" y="492605"/>
                </a:lnTo>
                <a:lnTo>
                  <a:pt x="515128" y="506633"/>
                </a:lnTo>
                <a:lnTo>
                  <a:pt x="529743" y="522751"/>
                </a:lnTo>
                <a:lnTo>
                  <a:pt x="541065" y="534332"/>
                </a:lnTo>
                <a:lnTo>
                  <a:pt x="558531" y="545807"/>
                </a:lnTo>
                <a:lnTo>
                  <a:pt x="569122" y="550051"/>
                </a:lnTo>
                <a:lnTo>
                  <a:pt x="582225" y="552440"/>
                </a:lnTo>
                <a:lnTo>
                  <a:pt x="597538" y="553148"/>
                </a:lnTo>
                <a:lnTo>
                  <a:pt x="619400" y="553388"/>
                </a:lnTo>
                <a:lnTo>
                  <a:pt x="625023" y="550867"/>
                </a:lnTo>
                <a:lnTo>
                  <a:pt x="638044" y="541293"/>
                </a:lnTo>
                <a:lnTo>
                  <a:pt x="642533" y="536455"/>
                </a:lnTo>
                <a:lnTo>
                  <a:pt x="645525" y="531958"/>
                </a:lnTo>
                <a:lnTo>
                  <a:pt x="647520" y="527691"/>
                </a:lnTo>
                <a:lnTo>
                  <a:pt x="650120" y="524846"/>
                </a:lnTo>
                <a:lnTo>
                  <a:pt x="653123" y="522950"/>
                </a:lnTo>
                <a:lnTo>
                  <a:pt x="674370" y="5077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2"/>
          <p:cNvSpPr/>
          <p:nvPr/>
        </p:nvSpPr>
        <p:spPr>
          <a:xfrm>
            <a:off x="1223010" y="4366259"/>
            <a:ext cx="411481" cy="34292"/>
          </a:xfrm>
          <a:custGeom>
            <a:avLst/>
            <a:gdLst/>
            <a:ahLst/>
            <a:cxnLst/>
            <a:rect l="0" t="0" r="0" b="0"/>
            <a:pathLst>
              <a:path w="411481" h="34292">
                <a:moveTo>
                  <a:pt x="0" y="34291"/>
                </a:moveTo>
                <a:lnTo>
                  <a:pt x="9841" y="14608"/>
                </a:lnTo>
                <a:lnTo>
                  <a:pt x="11640" y="12279"/>
                </a:lnTo>
                <a:lnTo>
                  <a:pt x="14110" y="9456"/>
                </a:lnTo>
                <a:lnTo>
                  <a:pt x="17027" y="6304"/>
                </a:lnTo>
                <a:lnTo>
                  <a:pt x="21511" y="4203"/>
                </a:lnTo>
                <a:lnTo>
                  <a:pt x="27041" y="2802"/>
                </a:lnTo>
                <a:lnTo>
                  <a:pt x="33267" y="1868"/>
                </a:lnTo>
                <a:lnTo>
                  <a:pt x="39958" y="1246"/>
                </a:lnTo>
                <a:lnTo>
                  <a:pt x="46958" y="831"/>
                </a:lnTo>
                <a:lnTo>
                  <a:pt x="61510" y="369"/>
                </a:lnTo>
                <a:lnTo>
                  <a:pt x="99132" y="49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"/>
          <p:cNvSpPr/>
          <p:nvPr/>
        </p:nvSpPr>
        <p:spPr>
          <a:xfrm>
            <a:off x="1623060" y="4366320"/>
            <a:ext cx="662941" cy="386232"/>
          </a:xfrm>
          <a:custGeom>
            <a:avLst/>
            <a:gdLst/>
            <a:ahLst/>
            <a:cxnLst/>
            <a:rect l="0" t="0" r="0" b="0"/>
            <a:pathLst>
              <a:path w="662941" h="386232">
                <a:moveTo>
                  <a:pt x="0" y="114239"/>
                </a:moveTo>
                <a:lnTo>
                  <a:pt x="0" y="120307"/>
                </a:lnTo>
                <a:lnTo>
                  <a:pt x="2540" y="122095"/>
                </a:lnTo>
                <a:lnTo>
                  <a:pt x="16980" y="125880"/>
                </a:lnTo>
                <a:lnTo>
                  <a:pt x="25750" y="131267"/>
                </a:lnTo>
                <a:lnTo>
                  <a:pt x="37267" y="134507"/>
                </a:lnTo>
                <a:lnTo>
                  <a:pt x="43895" y="135371"/>
                </a:lnTo>
                <a:lnTo>
                  <a:pt x="61418" y="132945"/>
                </a:lnTo>
                <a:lnTo>
                  <a:pt x="80637" y="128903"/>
                </a:lnTo>
                <a:lnTo>
                  <a:pt x="97645" y="127106"/>
                </a:lnTo>
                <a:lnTo>
                  <a:pt x="113671" y="126308"/>
                </a:lnTo>
                <a:lnTo>
                  <a:pt x="130530" y="124683"/>
                </a:lnTo>
                <a:lnTo>
                  <a:pt x="150723" y="119728"/>
                </a:lnTo>
                <a:lnTo>
                  <a:pt x="169011" y="113292"/>
                </a:lnTo>
                <a:lnTo>
                  <a:pt x="177444" y="109798"/>
                </a:lnTo>
                <a:lnTo>
                  <a:pt x="196974" y="105915"/>
                </a:lnTo>
                <a:lnTo>
                  <a:pt x="217084" y="102920"/>
                </a:lnTo>
                <a:lnTo>
                  <a:pt x="234488" y="97355"/>
                </a:lnTo>
                <a:lnTo>
                  <a:pt x="250690" y="90649"/>
                </a:lnTo>
                <a:lnTo>
                  <a:pt x="267628" y="82165"/>
                </a:lnTo>
                <a:lnTo>
                  <a:pt x="277478" y="76346"/>
                </a:lnTo>
                <a:lnTo>
                  <a:pt x="287855" y="69927"/>
                </a:lnTo>
                <a:lnTo>
                  <a:pt x="296043" y="63108"/>
                </a:lnTo>
                <a:lnTo>
                  <a:pt x="302772" y="56022"/>
                </a:lnTo>
                <a:lnTo>
                  <a:pt x="308528" y="48758"/>
                </a:lnTo>
                <a:lnTo>
                  <a:pt x="314923" y="37299"/>
                </a:lnTo>
                <a:lnTo>
                  <a:pt x="317766" y="27974"/>
                </a:lnTo>
                <a:lnTo>
                  <a:pt x="319029" y="19596"/>
                </a:lnTo>
                <a:lnTo>
                  <a:pt x="318096" y="15584"/>
                </a:lnTo>
                <a:lnTo>
                  <a:pt x="313672" y="7739"/>
                </a:lnTo>
                <a:lnTo>
                  <a:pt x="309445" y="5139"/>
                </a:lnTo>
                <a:lnTo>
                  <a:pt x="297974" y="2250"/>
                </a:lnTo>
                <a:lnTo>
                  <a:pt x="277769" y="396"/>
                </a:lnTo>
                <a:lnTo>
                  <a:pt x="264846" y="142"/>
                </a:lnTo>
                <a:lnTo>
                  <a:pt x="237223" y="0"/>
                </a:lnTo>
                <a:lnTo>
                  <a:pt x="229268" y="1250"/>
                </a:lnTo>
                <a:lnTo>
                  <a:pt x="217043" y="6025"/>
                </a:lnTo>
                <a:lnTo>
                  <a:pt x="206925" y="11617"/>
                </a:lnTo>
                <a:lnTo>
                  <a:pt x="178750" y="27989"/>
                </a:lnTo>
                <a:lnTo>
                  <a:pt x="151834" y="44579"/>
                </a:lnTo>
                <a:lnTo>
                  <a:pt x="139323" y="52559"/>
                </a:lnTo>
                <a:lnTo>
                  <a:pt x="128442" y="61689"/>
                </a:lnTo>
                <a:lnTo>
                  <a:pt x="118648" y="71586"/>
                </a:lnTo>
                <a:lnTo>
                  <a:pt x="109578" y="81994"/>
                </a:lnTo>
                <a:lnTo>
                  <a:pt x="100992" y="91473"/>
                </a:lnTo>
                <a:lnTo>
                  <a:pt x="84678" y="108777"/>
                </a:lnTo>
                <a:lnTo>
                  <a:pt x="61214" y="132800"/>
                </a:lnTo>
                <a:lnTo>
                  <a:pt x="53509" y="144393"/>
                </a:lnTo>
                <a:lnTo>
                  <a:pt x="45833" y="158472"/>
                </a:lnTo>
                <a:lnTo>
                  <a:pt x="38175" y="174208"/>
                </a:lnTo>
                <a:lnTo>
                  <a:pt x="33070" y="187238"/>
                </a:lnTo>
                <a:lnTo>
                  <a:pt x="29667" y="198465"/>
                </a:lnTo>
                <a:lnTo>
                  <a:pt x="27397" y="208490"/>
                </a:lnTo>
                <a:lnTo>
                  <a:pt x="24615" y="217713"/>
                </a:lnTo>
                <a:lnTo>
                  <a:pt x="21490" y="226402"/>
                </a:lnTo>
                <a:lnTo>
                  <a:pt x="18136" y="234734"/>
                </a:lnTo>
                <a:lnTo>
                  <a:pt x="17171" y="242829"/>
                </a:lnTo>
                <a:lnTo>
                  <a:pt x="17797" y="250766"/>
                </a:lnTo>
                <a:lnTo>
                  <a:pt x="19485" y="258597"/>
                </a:lnTo>
                <a:lnTo>
                  <a:pt x="20610" y="266358"/>
                </a:lnTo>
                <a:lnTo>
                  <a:pt x="21360" y="274072"/>
                </a:lnTo>
                <a:lnTo>
                  <a:pt x="21860" y="281754"/>
                </a:lnTo>
                <a:lnTo>
                  <a:pt x="23463" y="289416"/>
                </a:lnTo>
                <a:lnTo>
                  <a:pt x="25802" y="297064"/>
                </a:lnTo>
                <a:lnTo>
                  <a:pt x="28631" y="304702"/>
                </a:lnTo>
                <a:lnTo>
                  <a:pt x="33057" y="311065"/>
                </a:lnTo>
                <a:lnTo>
                  <a:pt x="44749" y="321520"/>
                </a:lnTo>
                <a:lnTo>
                  <a:pt x="55025" y="330401"/>
                </a:lnTo>
                <a:lnTo>
                  <a:pt x="65095" y="338581"/>
                </a:lnTo>
                <a:lnTo>
                  <a:pt x="78038" y="346450"/>
                </a:lnTo>
                <a:lnTo>
                  <a:pt x="95643" y="350794"/>
                </a:lnTo>
                <a:lnTo>
                  <a:pt x="114898" y="352725"/>
                </a:lnTo>
                <a:lnTo>
                  <a:pt x="131922" y="353583"/>
                </a:lnTo>
                <a:lnTo>
                  <a:pt x="151342" y="353965"/>
                </a:lnTo>
                <a:lnTo>
                  <a:pt x="171403" y="352864"/>
                </a:lnTo>
                <a:lnTo>
                  <a:pt x="188785" y="348141"/>
                </a:lnTo>
                <a:lnTo>
                  <a:pt x="208364" y="345196"/>
                </a:lnTo>
                <a:lnTo>
                  <a:pt x="218919" y="344411"/>
                </a:lnTo>
                <a:lnTo>
                  <a:pt x="229766" y="342617"/>
                </a:lnTo>
                <a:lnTo>
                  <a:pt x="240807" y="340151"/>
                </a:lnTo>
                <a:lnTo>
                  <a:pt x="251978" y="337237"/>
                </a:lnTo>
                <a:lnTo>
                  <a:pt x="271163" y="327226"/>
                </a:lnTo>
                <a:lnTo>
                  <a:pt x="288157" y="315580"/>
                </a:lnTo>
                <a:lnTo>
                  <a:pt x="313274" y="300614"/>
                </a:lnTo>
                <a:lnTo>
                  <a:pt x="333543" y="287666"/>
                </a:lnTo>
                <a:lnTo>
                  <a:pt x="343012" y="280657"/>
                </a:lnTo>
                <a:lnTo>
                  <a:pt x="351864" y="273444"/>
                </a:lnTo>
                <a:lnTo>
                  <a:pt x="360306" y="266096"/>
                </a:lnTo>
                <a:lnTo>
                  <a:pt x="369744" y="254847"/>
                </a:lnTo>
                <a:lnTo>
                  <a:pt x="379846" y="240998"/>
                </a:lnTo>
                <a:lnTo>
                  <a:pt x="390390" y="225415"/>
                </a:lnTo>
                <a:lnTo>
                  <a:pt x="398690" y="212486"/>
                </a:lnTo>
                <a:lnTo>
                  <a:pt x="405493" y="201327"/>
                </a:lnTo>
                <a:lnTo>
                  <a:pt x="411299" y="191348"/>
                </a:lnTo>
                <a:lnTo>
                  <a:pt x="421136" y="173487"/>
                </a:lnTo>
                <a:lnTo>
                  <a:pt x="433814" y="149151"/>
                </a:lnTo>
                <a:lnTo>
                  <a:pt x="437799" y="141323"/>
                </a:lnTo>
                <a:lnTo>
                  <a:pt x="441726" y="131026"/>
                </a:lnTo>
                <a:lnTo>
                  <a:pt x="445614" y="119080"/>
                </a:lnTo>
                <a:lnTo>
                  <a:pt x="449476" y="106037"/>
                </a:lnTo>
                <a:lnTo>
                  <a:pt x="452050" y="94801"/>
                </a:lnTo>
                <a:lnTo>
                  <a:pt x="453767" y="84770"/>
                </a:lnTo>
                <a:lnTo>
                  <a:pt x="454911" y="75544"/>
                </a:lnTo>
                <a:lnTo>
                  <a:pt x="455674" y="68122"/>
                </a:lnTo>
                <a:lnTo>
                  <a:pt x="456521" y="56489"/>
                </a:lnTo>
                <a:lnTo>
                  <a:pt x="456898" y="47086"/>
                </a:lnTo>
                <a:lnTo>
                  <a:pt x="456999" y="42801"/>
                </a:lnTo>
                <a:lnTo>
                  <a:pt x="455796" y="39943"/>
                </a:lnTo>
                <a:lnTo>
                  <a:pt x="453724" y="38039"/>
                </a:lnTo>
                <a:lnTo>
                  <a:pt x="451072" y="36769"/>
                </a:lnTo>
                <a:lnTo>
                  <a:pt x="449305" y="34652"/>
                </a:lnTo>
                <a:lnTo>
                  <a:pt x="448126" y="31971"/>
                </a:lnTo>
                <a:lnTo>
                  <a:pt x="447341" y="28914"/>
                </a:lnTo>
                <a:lnTo>
                  <a:pt x="446817" y="28146"/>
                </a:lnTo>
                <a:lnTo>
                  <a:pt x="446468" y="28903"/>
                </a:lnTo>
                <a:lnTo>
                  <a:pt x="446235" y="30679"/>
                </a:lnTo>
                <a:lnTo>
                  <a:pt x="442590" y="36038"/>
                </a:lnTo>
                <a:lnTo>
                  <a:pt x="439840" y="39245"/>
                </a:lnTo>
                <a:lnTo>
                  <a:pt x="438006" y="42653"/>
                </a:lnTo>
                <a:lnTo>
                  <a:pt x="435969" y="49827"/>
                </a:lnTo>
                <a:lnTo>
                  <a:pt x="435064" y="60635"/>
                </a:lnTo>
                <a:lnTo>
                  <a:pt x="434662" y="73905"/>
                </a:lnTo>
                <a:lnTo>
                  <a:pt x="434368" y="119458"/>
                </a:lnTo>
                <a:lnTo>
                  <a:pt x="434352" y="139419"/>
                </a:lnTo>
                <a:lnTo>
                  <a:pt x="435618" y="150076"/>
                </a:lnTo>
                <a:lnTo>
                  <a:pt x="437732" y="160990"/>
                </a:lnTo>
                <a:lnTo>
                  <a:pt x="440411" y="172077"/>
                </a:lnTo>
                <a:lnTo>
                  <a:pt x="442197" y="183278"/>
                </a:lnTo>
                <a:lnTo>
                  <a:pt x="443388" y="194555"/>
                </a:lnTo>
                <a:lnTo>
                  <a:pt x="444182" y="205883"/>
                </a:lnTo>
                <a:lnTo>
                  <a:pt x="444711" y="215975"/>
                </a:lnTo>
                <a:lnTo>
                  <a:pt x="445299" y="233962"/>
                </a:lnTo>
                <a:lnTo>
                  <a:pt x="446726" y="246125"/>
                </a:lnTo>
                <a:lnTo>
                  <a:pt x="448947" y="260583"/>
                </a:lnTo>
                <a:lnTo>
                  <a:pt x="451698" y="276572"/>
                </a:lnTo>
                <a:lnTo>
                  <a:pt x="453532" y="289771"/>
                </a:lnTo>
                <a:lnTo>
                  <a:pt x="454754" y="301110"/>
                </a:lnTo>
                <a:lnTo>
                  <a:pt x="455570" y="311210"/>
                </a:lnTo>
                <a:lnTo>
                  <a:pt x="456113" y="320483"/>
                </a:lnTo>
                <a:lnTo>
                  <a:pt x="456717" y="337560"/>
                </a:lnTo>
                <a:lnTo>
                  <a:pt x="457104" y="360094"/>
                </a:lnTo>
                <a:lnTo>
                  <a:pt x="457157" y="368711"/>
                </a:lnTo>
                <a:lnTo>
                  <a:pt x="458441" y="372787"/>
                </a:lnTo>
                <a:lnTo>
                  <a:pt x="465046" y="383322"/>
                </a:lnTo>
                <a:lnTo>
                  <a:pt x="467037" y="386231"/>
                </a:lnTo>
                <a:lnTo>
                  <a:pt x="467568" y="384467"/>
                </a:lnTo>
                <a:lnTo>
                  <a:pt x="468158" y="375734"/>
                </a:lnTo>
                <a:lnTo>
                  <a:pt x="468420" y="366773"/>
                </a:lnTo>
                <a:lnTo>
                  <a:pt x="468588" y="344604"/>
                </a:lnTo>
                <a:lnTo>
                  <a:pt x="468617" y="311047"/>
                </a:lnTo>
                <a:lnTo>
                  <a:pt x="469891" y="296245"/>
                </a:lnTo>
                <a:lnTo>
                  <a:pt x="472011" y="280027"/>
                </a:lnTo>
                <a:lnTo>
                  <a:pt x="474694" y="262864"/>
                </a:lnTo>
                <a:lnTo>
                  <a:pt x="479022" y="246343"/>
                </a:lnTo>
                <a:lnTo>
                  <a:pt x="484448" y="230248"/>
                </a:lnTo>
                <a:lnTo>
                  <a:pt x="490605" y="214439"/>
                </a:lnTo>
                <a:lnTo>
                  <a:pt x="495980" y="201359"/>
                </a:lnTo>
                <a:lnTo>
                  <a:pt x="500833" y="190099"/>
                </a:lnTo>
                <a:lnTo>
                  <a:pt x="509612" y="170815"/>
                </a:lnTo>
                <a:lnTo>
                  <a:pt x="517748" y="153777"/>
                </a:lnTo>
                <a:lnTo>
                  <a:pt x="522965" y="144408"/>
                </a:lnTo>
                <a:lnTo>
                  <a:pt x="528983" y="134352"/>
                </a:lnTo>
                <a:lnTo>
                  <a:pt x="535535" y="123838"/>
                </a:lnTo>
                <a:lnTo>
                  <a:pt x="541173" y="115558"/>
                </a:lnTo>
                <a:lnTo>
                  <a:pt x="546202" y="108769"/>
                </a:lnTo>
                <a:lnTo>
                  <a:pt x="550825" y="102972"/>
                </a:lnTo>
                <a:lnTo>
                  <a:pt x="555176" y="96568"/>
                </a:lnTo>
                <a:lnTo>
                  <a:pt x="559347" y="89758"/>
                </a:lnTo>
                <a:lnTo>
                  <a:pt x="563398" y="82679"/>
                </a:lnTo>
                <a:lnTo>
                  <a:pt x="574672" y="71426"/>
                </a:lnTo>
                <a:lnTo>
                  <a:pt x="586880" y="62191"/>
                </a:lnTo>
                <a:lnTo>
                  <a:pt x="596539" y="53854"/>
                </a:lnTo>
                <a:lnTo>
                  <a:pt x="615184" y="42019"/>
                </a:lnTo>
                <a:lnTo>
                  <a:pt x="636385" y="26643"/>
                </a:lnTo>
                <a:lnTo>
                  <a:pt x="642697" y="22822"/>
                </a:lnTo>
                <a:lnTo>
                  <a:pt x="662940" y="113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4"/>
          <p:cNvSpPr/>
          <p:nvPr/>
        </p:nvSpPr>
        <p:spPr>
          <a:xfrm>
            <a:off x="2333320" y="4234473"/>
            <a:ext cx="992810" cy="577510"/>
          </a:xfrm>
          <a:custGeom>
            <a:avLst/>
            <a:gdLst/>
            <a:ahLst/>
            <a:cxnLst/>
            <a:rect l="0" t="0" r="0" b="0"/>
            <a:pathLst>
              <a:path w="992810" h="577510">
                <a:moveTo>
                  <a:pt x="9830" y="177506"/>
                </a:moveTo>
                <a:lnTo>
                  <a:pt x="9830" y="193416"/>
                </a:lnTo>
                <a:lnTo>
                  <a:pt x="15897" y="210443"/>
                </a:lnTo>
                <a:lnTo>
                  <a:pt x="19671" y="225506"/>
                </a:lnTo>
                <a:lnTo>
                  <a:pt x="18930" y="241256"/>
                </a:lnTo>
                <a:lnTo>
                  <a:pt x="13091" y="315211"/>
                </a:lnTo>
                <a:lnTo>
                  <a:pt x="11279" y="350468"/>
                </a:lnTo>
                <a:lnTo>
                  <a:pt x="10474" y="375452"/>
                </a:lnTo>
                <a:lnTo>
                  <a:pt x="9957" y="412187"/>
                </a:lnTo>
                <a:lnTo>
                  <a:pt x="6499" y="428282"/>
                </a:lnTo>
                <a:lnTo>
                  <a:pt x="2000" y="443902"/>
                </a:lnTo>
                <a:lnTo>
                  <a:pt x="0" y="459311"/>
                </a:lnTo>
                <a:lnTo>
                  <a:pt x="736" y="468246"/>
                </a:lnTo>
                <a:lnTo>
                  <a:pt x="2497" y="478013"/>
                </a:lnTo>
                <a:lnTo>
                  <a:pt x="9400" y="507164"/>
                </a:lnTo>
                <a:lnTo>
                  <a:pt x="9543" y="506498"/>
                </a:lnTo>
                <a:lnTo>
                  <a:pt x="9773" y="492917"/>
                </a:lnTo>
                <a:lnTo>
                  <a:pt x="9826" y="443936"/>
                </a:lnTo>
                <a:lnTo>
                  <a:pt x="13215" y="428846"/>
                </a:lnTo>
                <a:lnTo>
                  <a:pt x="18954" y="413673"/>
                </a:lnTo>
                <a:lnTo>
                  <a:pt x="25738" y="398463"/>
                </a:lnTo>
                <a:lnTo>
                  <a:pt x="36698" y="375620"/>
                </a:lnTo>
                <a:lnTo>
                  <a:pt x="41712" y="364192"/>
                </a:lnTo>
                <a:lnTo>
                  <a:pt x="54056" y="334561"/>
                </a:lnTo>
                <a:lnTo>
                  <a:pt x="58364" y="322849"/>
                </a:lnTo>
                <a:lnTo>
                  <a:pt x="63150" y="306450"/>
                </a:lnTo>
                <a:lnTo>
                  <a:pt x="72051" y="291541"/>
                </a:lnTo>
                <a:lnTo>
                  <a:pt x="84474" y="275179"/>
                </a:lnTo>
                <a:lnTo>
                  <a:pt x="98461" y="255206"/>
                </a:lnTo>
                <a:lnTo>
                  <a:pt x="113145" y="240403"/>
                </a:lnTo>
                <a:lnTo>
                  <a:pt x="135692" y="224929"/>
                </a:lnTo>
                <a:lnTo>
                  <a:pt x="155072" y="212301"/>
                </a:lnTo>
                <a:lnTo>
                  <a:pt x="159998" y="208323"/>
                </a:lnTo>
                <a:lnTo>
                  <a:pt x="165822" y="205671"/>
                </a:lnTo>
                <a:lnTo>
                  <a:pt x="184884" y="200668"/>
                </a:lnTo>
                <a:lnTo>
                  <a:pt x="194735" y="194997"/>
                </a:lnTo>
                <a:lnTo>
                  <a:pt x="199140" y="194247"/>
                </a:lnTo>
                <a:lnTo>
                  <a:pt x="203346" y="195017"/>
                </a:lnTo>
                <a:lnTo>
                  <a:pt x="211407" y="197989"/>
                </a:lnTo>
                <a:lnTo>
                  <a:pt x="224695" y="200053"/>
                </a:lnTo>
                <a:lnTo>
                  <a:pt x="225464" y="201427"/>
                </a:lnTo>
                <a:lnTo>
                  <a:pt x="226317" y="206341"/>
                </a:lnTo>
                <a:lnTo>
                  <a:pt x="226797" y="222316"/>
                </a:lnTo>
                <a:lnTo>
                  <a:pt x="226982" y="287368"/>
                </a:lnTo>
                <a:lnTo>
                  <a:pt x="225718" y="299007"/>
                </a:lnTo>
                <a:lnTo>
                  <a:pt x="223605" y="309307"/>
                </a:lnTo>
                <a:lnTo>
                  <a:pt x="220926" y="318713"/>
                </a:lnTo>
                <a:lnTo>
                  <a:pt x="219141" y="333875"/>
                </a:lnTo>
                <a:lnTo>
                  <a:pt x="217950" y="352872"/>
                </a:lnTo>
                <a:lnTo>
                  <a:pt x="217157" y="374427"/>
                </a:lnTo>
                <a:lnTo>
                  <a:pt x="217898" y="391336"/>
                </a:lnTo>
                <a:lnTo>
                  <a:pt x="219662" y="405150"/>
                </a:lnTo>
                <a:lnTo>
                  <a:pt x="222108" y="416899"/>
                </a:lnTo>
                <a:lnTo>
                  <a:pt x="228212" y="433340"/>
                </a:lnTo>
                <a:lnTo>
                  <a:pt x="231618" y="439502"/>
                </a:lnTo>
                <a:lnTo>
                  <a:pt x="235402" y="453122"/>
                </a:lnTo>
                <a:lnTo>
                  <a:pt x="236411" y="460310"/>
                </a:lnTo>
                <a:lnTo>
                  <a:pt x="240919" y="471684"/>
                </a:lnTo>
                <a:lnTo>
                  <a:pt x="250597" y="485227"/>
                </a:lnTo>
                <a:lnTo>
                  <a:pt x="254161" y="489334"/>
                </a:lnTo>
                <a:lnTo>
                  <a:pt x="271313" y="501181"/>
                </a:lnTo>
                <a:lnTo>
                  <a:pt x="285218" y="505512"/>
                </a:lnTo>
                <a:lnTo>
                  <a:pt x="314535" y="508520"/>
                </a:lnTo>
                <a:lnTo>
                  <a:pt x="327711" y="508774"/>
                </a:lnTo>
                <a:lnTo>
                  <a:pt x="355477" y="502849"/>
                </a:lnTo>
                <a:lnTo>
                  <a:pt x="381766" y="493050"/>
                </a:lnTo>
                <a:lnTo>
                  <a:pt x="405642" y="482103"/>
                </a:lnTo>
                <a:lnTo>
                  <a:pt x="436465" y="465756"/>
                </a:lnTo>
                <a:lnTo>
                  <a:pt x="451752" y="453361"/>
                </a:lnTo>
                <a:lnTo>
                  <a:pt x="467013" y="439385"/>
                </a:lnTo>
                <a:lnTo>
                  <a:pt x="489885" y="417237"/>
                </a:lnTo>
                <a:lnTo>
                  <a:pt x="503857" y="402163"/>
                </a:lnTo>
                <a:lnTo>
                  <a:pt x="514301" y="386997"/>
                </a:lnTo>
                <a:lnTo>
                  <a:pt x="523176" y="371790"/>
                </a:lnTo>
                <a:lnTo>
                  <a:pt x="531353" y="355295"/>
                </a:lnTo>
                <a:lnTo>
                  <a:pt x="535312" y="345562"/>
                </a:lnTo>
                <a:lnTo>
                  <a:pt x="550338" y="306887"/>
                </a:lnTo>
                <a:lnTo>
                  <a:pt x="556859" y="290430"/>
                </a:lnTo>
                <a:lnTo>
                  <a:pt x="561206" y="276919"/>
                </a:lnTo>
                <a:lnTo>
                  <a:pt x="564104" y="265372"/>
                </a:lnTo>
                <a:lnTo>
                  <a:pt x="566035" y="255133"/>
                </a:lnTo>
                <a:lnTo>
                  <a:pt x="567324" y="245767"/>
                </a:lnTo>
                <a:lnTo>
                  <a:pt x="568754" y="228588"/>
                </a:lnTo>
                <a:lnTo>
                  <a:pt x="567866" y="222991"/>
                </a:lnTo>
                <a:lnTo>
                  <a:pt x="566004" y="219259"/>
                </a:lnTo>
                <a:lnTo>
                  <a:pt x="553890" y="207203"/>
                </a:lnTo>
                <a:lnTo>
                  <a:pt x="550337" y="206194"/>
                </a:lnTo>
                <a:lnTo>
                  <a:pt x="546698" y="206791"/>
                </a:lnTo>
                <a:lnTo>
                  <a:pt x="543002" y="208460"/>
                </a:lnTo>
                <a:lnTo>
                  <a:pt x="525664" y="222944"/>
                </a:lnTo>
                <a:lnTo>
                  <a:pt x="497050" y="242738"/>
                </a:lnTo>
                <a:lnTo>
                  <a:pt x="482066" y="255605"/>
                </a:lnTo>
                <a:lnTo>
                  <a:pt x="473243" y="266402"/>
                </a:lnTo>
                <a:lnTo>
                  <a:pt x="463552" y="279950"/>
                </a:lnTo>
                <a:lnTo>
                  <a:pt x="453281" y="295332"/>
                </a:lnTo>
                <a:lnTo>
                  <a:pt x="445164" y="308127"/>
                </a:lnTo>
                <a:lnTo>
                  <a:pt x="438483" y="319197"/>
                </a:lnTo>
                <a:lnTo>
                  <a:pt x="432758" y="329117"/>
                </a:lnTo>
                <a:lnTo>
                  <a:pt x="423011" y="346912"/>
                </a:lnTo>
                <a:lnTo>
                  <a:pt x="418634" y="355213"/>
                </a:lnTo>
                <a:lnTo>
                  <a:pt x="414446" y="365828"/>
                </a:lnTo>
                <a:lnTo>
                  <a:pt x="410384" y="377984"/>
                </a:lnTo>
                <a:lnTo>
                  <a:pt x="406406" y="391168"/>
                </a:lnTo>
                <a:lnTo>
                  <a:pt x="401986" y="409204"/>
                </a:lnTo>
                <a:lnTo>
                  <a:pt x="400021" y="422723"/>
                </a:lnTo>
                <a:lnTo>
                  <a:pt x="399148" y="437198"/>
                </a:lnTo>
                <a:lnTo>
                  <a:pt x="402147" y="452099"/>
                </a:lnTo>
                <a:lnTo>
                  <a:pt x="407713" y="465917"/>
                </a:lnTo>
                <a:lnTo>
                  <a:pt x="414420" y="476292"/>
                </a:lnTo>
                <a:lnTo>
                  <a:pt x="417986" y="479567"/>
                </a:lnTo>
                <a:lnTo>
                  <a:pt x="421634" y="481750"/>
                </a:lnTo>
                <a:lnTo>
                  <a:pt x="429074" y="484176"/>
                </a:lnTo>
                <a:lnTo>
                  <a:pt x="447585" y="485733"/>
                </a:lnTo>
                <a:lnTo>
                  <a:pt x="454067" y="485861"/>
                </a:lnTo>
                <a:lnTo>
                  <a:pt x="459657" y="484676"/>
                </a:lnTo>
                <a:lnTo>
                  <a:pt x="487868" y="470185"/>
                </a:lnTo>
                <a:lnTo>
                  <a:pt x="498728" y="459562"/>
                </a:lnTo>
                <a:lnTo>
                  <a:pt x="507788" y="446375"/>
                </a:lnTo>
                <a:lnTo>
                  <a:pt x="516048" y="432047"/>
                </a:lnTo>
                <a:lnTo>
                  <a:pt x="527339" y="417212"/>
                </a:lnTo>
                <a:lnTo>
                  <a:pt x="533906" y="409700"/>
                </a:lnTo>
                <a:lnTo>
                  <a:pt x="540824" y="398343"/>
                </a:lnTo>
                <a:lnTo>
                  <a:pt x="547976" y="384421"/>
                </a:lnTo>
                <a:lnTo>
                  <a:pt x="566790" y="344647"/>
                </a:lnTo>
                <a:lnTo>
                  <a:pt x="571637" y="334654"/>
                </a:lnTo>
                <a:lnTo>
                  <a:pt x="577408" y="319101"/>
                </a:lnTo>
                <a:lnTo>
                  <a:pt x="583795" y="299843"/>
                </a:lnTo>
                <a:lnTo>
                  <a:pt x="590593" y="278114"/>
                </a:lnTo>
                <a:lnTo>
                  <a:pt x="595125" y="262358"/>
                </a:lnTo>
                <a:lnTo>
                  <a:pt x="598147" y="250585"/>
                </a:lnTo>
                <a:lnTo>
                  <a:pt x="602996" y="228630"/>
                </a:lnTo>
                <a:lnTo>
                  <a:pt x="603954" y="217709"/>
                </a:lnTo>
                <a:lnTo>
                  <a:pt x="604085" y="219927"/>
                </a:lnTo>
                <a:lnTo>
                  <a:pt x="602850" y="222297"/>
                </a:lnTo>
                <a:lnTo>
                  <a:pt x="594339" y="232778"/>
                </a:lnTo>
                <a:lnTo>
                  <a:pt x="593228" y="246235"/>
                </a:lnTo>
                <a:lnTo>
                  <a:pt x="589581" y="259276"/>
                </a:lnTo>
                <a:lnTo>
                  <a:pt x="584997" y="272268"/>
                </a:lnTo>
                <a:lnTo>
                  <a:pt x="575745" y="313254"/>
                </a:lnTo>
                <a:lnTo>
                  <a:pt x="573796" y="323885"/>
                </a:lnTo>
                <a:lnTo>
                  <a:pt x="572497" y="333512"/>
                </a:lnTo>
                <a:lnTo>
                  <a:pt x="571632" y="342470"/>
                </a:lnTo>
                <a:lnTo>
                  <a:pt x="572324" y="353522"/>
                </a:lnTo>
                <a:lnTo>
                  <a:pt x="574056" y="365970"/>
                </a:lnTo>
                <a:lnTo>
                  <a:pt x="576481" y="379349"/>
                </a:lnTo>
                <a:lnTo>
                  <a:pt x="579367" y="390808"/>
                </a:lnTo>
                <a:lnTo>
                  <a:pt x="582561" y="400987"/>
                </a:lnTo>
                <a:lnTo>
                  <a:pt x="589497" y="417801"/>
                </a:lnTo>
                <a:lnTo>
                  <a:pt x="604298" y="442330"/>
                </a:lnTo>
                <a:lnTo>
                  <a:pt x="611857" y="455226"/>
                </a:lnTo>
                <a:lnTo>
                  <a:pt x="623254" y="469626"/>
                </a:lnTo>
                <a:lnTo>
                  <a:pt x="630866" y="477940"/>
                </a:lnTo>
                <a:lnTo>
                  <a:pt x="635944" y="480666"/>
                </a:lnTo>
                <a:lnTo>
                  <a:pt x="662344" y="488427"/>
                </a:lnTo>
                <a:lnTo>
                  <a:pt x="677026" y="493493"/>
                </a:lnTo>
                <a:lnTo>
                  <a:pt x="692018" y="495745"/>
                </a:lnTo>
                <a:lnTo>
                  <a:pt x="707148" y="493359"/>
                </a:lnTo>
                <a:lnTo>
                  <a:pt x="737557" y="481479"/>
                </a:lnTo>
                <a:lnTo>
                  <a:pt x="756174" y="477706"/>
                </a:lnTo>
                <a:lnTo>
                  <a:pt x="766473" y="476699"/>
                </a:lnTo>
                <a:lnTo>
                  <a:pt x="775878" y="473488"/>
                </a:lnTo>
                <a:lnTo>
                  <a:pt x="801251" y="458104"/>
                </a:lnTo>
                <a:lnTo>
                  <a:pt x="824856" y="443668"/>
                </a:lnTo>
                <a:lnTo>
                  <a:pt x="840270" y="430843"/>
                </a:lnTo>
                <a:lnTo>
                  <a:pt x="849207" y="420058"/>
                </a:lnTo>
                <a:lnTo>
                  <a:pt x="858974" y="406517"/>
                </a:lnTo>
                <a:lnTo>
                  <a:pt x="869296" y="391140"/>
                </a:lnTo>
                <a:lnTo>
                  <a:pt x="890925" y="357121"/>
                </a:lnTo>
                <a:lnTo>
                  <a:pt x="902026" y="339160"/>
                </a:lnTo>
                <a:lnTo>
                  <a:pt x="910697" y="324645"/>
                </a:lnTo>
                <a:lnTo>
                  <a:pt x="923719" y="301745"/>
                </a:lnTo>
                <a:lnTo>
                  <a:pt x="928969" y="290812"/>
                </a:lnTo>
                <a:lnTo>
                  <a:pt x="933739" y="279714"/>
                </a:lnTo>
                <a:lnTo>
                  <a:pt x="938189" y="268504"/>
                </a:lnTo>
                <a:lnTo>
                  <a:pt x="946521" y="245890"/>
                </a:lnTo>
                <a:lnTo>
                  <a:pt x="950520" y="234525"/>
                </a:lnTo>
                <a:lnTo>
                  <a:pt x="954456" y="224409"/>
                </a:lnTo>
                <a:lnTo>
                  <a:pt x="962217" y="206395"/>
                </a:lnTo>
                <a:lnTo>
                  <a:pt x="964795" y="196766"/>
                </a:lnTo>
                <a:lnTo>
                  <a:pt x="966513" y="186536"/>
                </a:lnTo>
                <a:lnTo>
                  <a:pt x="967659" y="175906"/>
                </a:lnTo>
                <a:lnTo>
                  <a:pt x="969692" y="162470"/>
                </a:lnTo>
                <a:lnTo>
                  <a:pt x="975339" y="130607"/>
                </a:lnTo>
                <a:lnTo>
                  <a:pt x="976083" y="115760"/>
                </a:lnTo>
                <a:lnTo>
                  <a:pt x="975308" y="102052"/>
                </a:lnTo>
                <a:lnTo>
                  <a:pt x="973522" y="89104"/>
                </a:lnTo>
                <a:lnTo>
                  <a:pt x="971061" y="76661"/>
                </a:lnTo>
                <a:lnTo>
                  <a:pt x="968151" y="64556"/>
                </a:lnTo>
                <a:lnTo>
                  <a:pt x="964940" y="52676"/>
                </a:lnTo>
                <a:lnTo>
                  <a:pt x="957986" y="36090"/>
                </a:lnTo>
                <a:lnTo>
                  <a:pt x="951933" y="24485"/>
                </a:lnTo>
                <a:lnTo>
                  <a:pt x="949242" y="15093"/>
                </a:lnTo>
                <a:lnTo>
                  <a:pt x="947254" y="12081"/>
                </a:lnTo>
                <a:lnTo>
                  <a:pt x="944660" y="10073"/>
                </a:lnTo>
                <a:lnTo>
                  <a:pt x="941659" y="8734"/>
                </a:lnTo>
                <a:lnTo>
                  <a:pt x="931369" y="782"/>
                </a:lnTo>
                <a:lnTo>
                  <a:pt x="927720" y="0"/>
                </a:lnTo>
                <a:lnTo>
                  <a:pt x="924016" y="749"/>
                </a:lnTo>
                <a:lnTo>
                  <a:pt x="920277" y="2518"/>
                </a:lnTo>
                <a:lnTo>
                  <a:pt x="909350" y="4484"/>
                </a:lnTo>
                <a:lnTo>
                  <a:pt x="902880" y="5008"/>
                </a:lnTo>
                <a:lnTo>
                  <a:pt x="897296" y="6627"/>
                </a:lnTo>
                <a:lnTo>
                  <a:pt x="869099" y="21873"/>
                </a:lnTo>
                <a:lnTo>
                  <a:pt x="853567" y="32897"/>
                </a:lnTo>
                <a:lnTo>
                  <a:pt x="844987" y="43809"/>
                </a:lnTo>
                <a:lnTo>
                  <a:pt x="835671" y="57125"/>
                </a:lnTo>
                <a:lnTo>
                  <a:pt x="823064" y="71510"/>
                </a:lnTo>
                <a:lnTo>
                  <a:pt x="816145" y="81443"/>
                </a:lnTo>
                <a:lnTo>
                  <a:pt x="808994" y="93144"/>
                </a:lnTo>
                <a:lnTo>
                  <a:pt x="801686" y="106025"/>
                </a:lnTo>
                <a:lnTo>
                  <a:pt x="795544" y="118422"/>
                </a:lnTo>
                <a:lnTo>
                  <a:pt x="790179" y="130497"/>
                </a:lnTo>
                <a:lnTo>
                  <a:pt x="785332" y="142357"/>
                </a:lnTo>
                <a:lnTo>
                  <a:pt x="780831" y="157883"/>
                </a:lnTo>
                <a:lnTo>
                  <a:pt x="776561" y="175854"/>
                </a:lnTo>
                <a:lnTo>
                  <a:pt x="772444" y="195455"/>
                </a:lnTo>
                <a:lnTo>
                  <a:pt x="769699" y="212332"/>
                </a:lnTo>
                <a:lnTo>
                  <a:pt x="767869" y="227394"/>
                </a:lnTo>
                <a:lnTo>
                  <a:pt x="766649" y="241244"/>
                </a:lnTo>
                <a:lnTo>
                  <a:pt x="765836" y="254289"/>
                </a:lnTo>
                <a:lnTo>
                  <a:pt x="764932" y="278942"/>
                </a:lnTo>
                <a:lnTo>
                  <a:pt x="764424" y="314241"/>
                </a:lnTo>
                <a:lnTo>
                  <a:pt x="765622" y="324543"/>
                </a:lnTo>
                <a:lnTo>
                  <a:pt x="767691" y="333951"/>
                </a:lnTo>
                <a:lnTo>
                  <a:pt x="773377" y="352447"/>
                </a:lnTo>
                <a:lnTo>
                  <a:pt x="791083" y="406566"/>
                </a:lnTo>
                <a:lnTo>
                  <a:pt x="794825" y="416573"/>
                </a:lnTo>
                <a:lnTo>
                  <a:pt x="802370" y="434465"/>
                </a:lnTo>
                <a:lnTo>
                  <a:pt x="809956" y="450884"/>
                </a:lnTo>
                <a:lnTo>
                  <a:pt x="818832" y="466647"/>
                </a:lnTo>
                <a:lnTo>
                  <a:pt x="831243" y="482120"/>
                </a:lnTo>
                <a:lnTo>
                  <a:pt x="841839" y="497464"/>
                </a:lnTo>
                <a:lnTo>
                  <a:pt x="846443" y="505111"/>
                </a:lnTo>
                <a:lnTo>
                  <a:pt x="858331" y="516995"/>
                </a:lnTo>
                <a:lnTo>
                  <a:pt x="882691" y="534213"/>
                </a:lnTo>
                <a:lnTo>
                  <a:pt x="910652" y="552014"/>
                </a:lnTo>
                <a:lnTo>
                  <a:pt x="927085" y="559854"/>
                </a:lnTo>
                <a:lnTo>
                  <a:pt x="949347" y="565538"/>
                </a:lnTo>
                <a:lnTo>
                  <a:pt x="964551" y="573431"/>
                </a:lnTo>
                <a:lnTo>
                  <a:pt x="978912" y="577013"/>
                </a:lnTo>
                <a:lnTo>
                  <a:pt x="991004" y="577509"/>
                </a:lnTo>
                <a:lnTo>
                  <a:pt x="991606" y="576255"/>
                </a:lnTo>
                <a:lnTo>
                  <a:pt x="992651" y="567711"/>
                </a:lnTo>
                <a:lnTo>
                  <a:pt x="992809" y="5546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5"/>
          <p:cNvSpPr/>
          <p:nvPr/>
        </p:nvSpPr>
        <p:spPr>
          <a:xfrm>
            <a:off x="1611630" y="3097529"/>
            <a:ext cx="102871" cy="11431"/>
          </a:xfrm>
          <a:custGeom>
            <a:avLst/>
            <a:gdLst/>
            <a:ahLst/>
            <a:cxnLst/>
            <a:rect l="0" t="0" r="0" b="0"/>
            <a:pathLst>
              <a:path w="102871" h="11431">
                <a:moveTo>
                  <a:pt x="0" y="11430"/>
                </a:moveTo>
                <a:lnTo>
                  <a:pt x="19682" y="1589"/>
                </a:lnTo>
                <a:lnTo>
                  <a:pt x="22011" y="1060"/>
                </a:lnTo>
                <a:lnTo>
                  <a:pt x="24834" y="706"/>
                </a:lnTo>
                <a:lnTo>
                  <a:pt x="27986" y="471"/>
                </a:lnTo>
                <a:lnTo>
                  <a:pt x="31357" y="314"/>
                </a:lnTo>
                <a:lnTo>
                  <a:pt x="38490" y="140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6"/>
          <p:cNvSpPr/>
          <p:nvPr/>
        </p:nvSpPr>
        <p:spPr>
          <a:xfrm>
            <a:off x="1885950" y="3097529"/>
            <a:ext cx="102871" cy="11431"/>
          </a:xfrm>
          <a:custGeom>
            <a:avLst/>
            <a:gdLst/>
            <a:ahLst/>
            <a:cxnLst/>
            <a:rect l="0" t="0" r="0" b="0"/>
            <a:pathLst>
              <a:path w="102871" h="11431">
                <a:moveTo>
                  <a:pt x="0" y="11430"/>
                </a:moveTo>
                <a:lnTo>
                  <a:pt x="12135" y="5363"/>
                </a:lnTo>
                <a:lnTo>
                  <a:pt x="16980" y="3575"/>
                </a:lnTo>
                <a:lnTo>
                  <a:pt x="21480" y="2384"/>
                </a:lnTo>
                <a:lnTo>
                  <a:pt x="25750" y="1589"/>
                </a:lnTo>
                <a:lnTo>
                  <a:pt x="29866" y="1060"/>
                </a:lnTo>
                <a:lnTo>
                  <a:pt x="33881" y="706"/>
                </a:lnTo>
                <a:lnTo>
                  <a:pt x="37827" y="471"/>
                </a:lnTo>
                <a:lnTo>
                  <a:pt x="45598" y="210"/>
                </a:lnTo>
                <a:lnTo>
                  <a:pt x="60936" y="42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7"/>
          <p:cNvSpPr/>
          <p:nvPr/>
        </p:nvSpPr>
        <p:spPr>
          <a:xfrm>
            <a:off x="2160270" y="3063239"/>
            <a:ext cx="102871" cy="11431"/>
          </a:xfrm>
          <a:custGeom>
            <a:avLst/>
            <a:gdLst/>
            <a:ahLst/>
            <a:cxnLst/>
            <a:rect l="0" t="0" r="0" b="0"/>
            <a:pathLst>
              <a:path w="102871" h="11431">
                <a:moveTo>
                  <a:pt x="0" y="11430"/>
                </a:moveTo>
                <a:lnTo>
                  <a:pt x="12135" y="11430"/>
                </a:lnTo>
                <a:lnTo>
                  <a:pt x="16980" y="10160"/>
                </a:lnTo>
                <a:lnTo>
                  <a:pt x="21480" y="8044"/>
                </a:lnTo>
                <a:lnTo>
                  <a:pt x="25750" y="5363"/>
                </a:lnTo>
                <a:lnTo>
                  <a:pt x="31136" y="3575"/>
                </a:lnTo>
                <a:lnTo>
                  <a:pt x="37267" y="2383"/>
                </a:lnTo>
                <a:lnTo>
                  <a:pt x="43895" y="1589"/>
                </a:lnTo>
                <a:lnTo>
                  <a:pt x="49583" y="1060"/>
                </a:lnTo>
                <a:lnTo>
                  <a:pt x="54645" y="706"/>
                </a:lnTo>
                <a:lnTo>
                  <a:pt x="59290" y="471"/>
                </a:lnTo>
                <a:lnTo>
                  <a:pt x="67838" y="210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8"/>
          <p:cNvSpPr/>
          <p:nvPr/>
        </p:nvSpPr>
        <p:spPr>
          <a:xfrm>
            <a:off x="2400300" y="3086100"/>
            <a:ext cx="114301" cy="11430"/>
          </a:xfrm>
          <a:custGeom>
            <a:avLst/>
            <a:gdLst/>
            <a:ahLst/>
            <a:cxnLst/>
            <a:rect l="0" t="0" r="0" b="0"/>
            <a:pathLst>
              <a:path w="114301" h="11430">
                <a:moveTo>
                  <a:pt x="0" y="0"/>
                </a:moveTo>
                <a:lnTo>
                  <a:pt x="74536" y="0"/>
                </a:lnTo>
                <a:lnTo>
                  <a:pt x="82711" y="1269"/>
                </a:lnTo>
                <a:lnTo>
                  <a:pt x="90700" y="3386"/>
                </a:lnTo>
                <a:lnTo>
                  <a:pt x="114300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9"/>
          <p:cNvSpPr/>
          <p:nvPr/>
        </p:nvSpPr>
        <p:spPr>
          <a:xfrm>
            <a:off x="2663189" y="3097529"/>
            <a:ext cx="102872" cy="11431"/>
          </a:xfrm>
          <a:custGeom>
            <a:avLst/>
            <a:gdLst/>
            <a:ahLst/>
            <a:cxnLst/>
            <a:rect l="0" t="0" r="0" b="0"/>
            <a:pathLst>
              <a:path w="102872" h="11431">
                <a:moveTo>
                  <a:pt x="0" y="0"/>
                </a:moveTo>
                <a:lnTo>
                  <a:pt x="6068" y="6068"/>
                </a:lnTo>
                <a:lnTo>
                  <a:pt x="9126" y="7856"/>
                </a:lnTo>
                <a:lnTo>
                  <a:pt x="12434" y="9047"/>
                </a:lnTo>
                <a:lnTo>
                  <a:pt x="15910" y="9841"/>
                </a:lnTo>
                <a:lnTo>
                  <a:pt x="25847" y="10371"/>
                </a:lnTo>
                <a:lnTo>
                  <a:pt x="81297" y="11291"/>
                </a:lnTo>
                <a:lnTo>
                  <a:pt x="10287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"/>
          <p:cNvSpPr/>
          <p:nvPr/>
        </p:nvSpPr>
        <p:spPr>
          <a:xfrm>
            <a:off x="2857500" y="3108959"/>
            <a:ext cx="34290" cy="1"/>
          </a:xfrm>
          <a:custGeom>
            <a:avLst/>
            <a:gdLst/>
            <a:ahLst/>
            <a:cxnLst/>
            <a:rect l="0" t="0" r="0" b="0"/>
            <a:pathLst>
              <a:path w="34290" h="1">
                <a:moveTo>
                  <a:pt x="0" y="0"/>
                </a:moveTo>
                <a:lnTo>
                  <a:pt x="342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1"/>
          <p:cNvSpPr/>
          <p:nvPr/>
        </p:nvSpPr>
        <p:spPr>
          <a:xfrm>
            <a:off x="5543550" y="4229100"/>
            <a:ext cx="171451" cy="11430"/>
          </a:xfrm>
          <a:custGeom>
            <a:avLst/>
            <a:gdLst/>
            <a:ahLst/>
            <a:cxnLst/>
            <a:rect l="0" t="0" r="0" b="0"/>
            <a:pathLst>
              <a:path w="171451" h="11430">
                <a:moveTo>
                  <a:pt x="0" y="0"/>
                </a:moveTo>
                <a:lnTo>
                  <a:pt x="0" y="6067"/>
                </a:lnTo>
                <a:lnTo>
                  <a:pt x="1270" y="7855"/>
                </a:lnTo>
                <a:lnTo>
                  <a:pt x="3386" y="9046"/>
                </a:lnTo>
                <a:lnTo>
                  <a:pt x="6067" y="9840"/>
                </a:lnTo>
                <a:lnTo>
                  <a:pt x="9125" y="10371"/>
                </a:lnTo>
                <a:lnTo>
                  <a:pt x="12433" y="10723"/>
                </a:lnTo>
                <a:lnTo>
                  <a:pt x="15908" y="10959"/>
                </a:lnTo>
                <a:lnTo>
                  <a:pt x="33317" y="11220"/>
                </a:lnTo>
                <a:lnTo>
                  <a:pt x="82425" y="11417"/>
                </a:lnTo>
                <a:lnTo>
                  <a:pt x="86700" y="10151"/>
                </a:lnTo>
                <a:lnTo>
                  <a:pt x="90820" y="8037"/>
                </a:lnTo>
                <a:lnTo>
                  <a:pt x="94836" y="5358"/>
                </a:lnTo>
                <a:lnTo>
                  <a:pt x="98784" y="3572"/>
                </a:lnTo>
                <a:lnTo>
                  <a:pt x="102685" y="2381"/>
                </a:lnTo>
                <a:lnTo>
                  <a:pt x="106557" y="1587"/>
                </a:lnTo>
                <a:lnTo>
                  <a:pt x="114218" y="1058"/>
                </a:lnTo>
                <a:lnTo>
                  <a:pt x="124405" y="705"/>
                </a:lnTo>
                <a:lnTo>
                  <a:pt x="136276" y="470"/>
                </a:lnTo>
                <a:lnTo>
                  <a:pt x="145461" y="1583"/>
                </a:lnTo>
                <a:lnTo>
                  <a:pt x="152854" y="3595"/>
                </a:lnTo>
                <a:lnTo>
                  <a:pt x="171450" y="1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2"/>
          <p:cNvSpPr/>
          <p:nvPr/>
        </p:nvSpPr>
        <p:spPr>
          <a:xfrm>
            <a:off x="5783579" y="4240530"/>
            <a:ext cx="217172" cy="11430"/>
          </a:xfrm>
          <a:custGeom>
            <a:avLst/>
            <a:gdLst/>
            <a:ahLst/>
            <a:cxnLst/>
            <a:rect l="0" t="0" r="0" b="0"/>
            <a:pathLst>
              <a:path w="217172" h="11430">
                <a:moveTo>
                  <a:pt x="0" y="11429"/>
                </a:moveTo>
                <a:lnTo>
                  <a:pt x="12136" y="11429"/>
                </a:lnTo>
                <a:lnTo>
                  <a:pt x="16981" y="10159"/>
                </a:lnTo>
                <a:lnTo>
                  <a:pt x="21481" y="8043"/>
                </a:lnTo>
                <a:lnTo>
                  <a:pt x="25751" y="5362"/>
                </a:lnTo>
                <a:lnTo>
                  <a:pt x="29867" y="3574"/>
                </a:lnTo>
                <a:lnTo>
                  <a:pt x="33882" y="2383"/>
                </a:lnTo>
                <a:lnTo>
                  <a:pt x="37828" y="1588"/>
                </a:lnTo>
                <a:lnTo>
                  <a:pt x="41729" y="1059"/>
                </a:lnTo>
                <a:lnTo>
                  <a:pt x="45600" y="706"/>
                </a:lnTo>
                <a:lnTo>
                  <a:pt x="49450" y="470"/>
                </a:lnTo>
                <a:lnTo>
                  <a:pt x="57115" y="209"/>
                </a:lnTo>
                <a:lnTo>
                  <a:pt x="68564" y="92"/>
                </a:lnTo>
                <a:lnTo>
                  <a:pt x="187996" y="0"/>
                </a:lnTo>
                <a:lnTo>
                  <a:pt x="193911" y="1270"/>
                </a:lnTo>
                <a:lnTo>
                  <a:pt x="197855" y="3386"/>
                </a:lnTo>
                <a:lnTo>
                  <a:pt x="200483" y="6067"/>
                </a:lnTo>
                <a:lnTo>
                  <a:pt x="203506" y="7855"/>
                </a:lnTo>
                <a:lnTo>
                  <a:pt x="206791" y="9046"/>
                </a:lnTo>
                <a:lnTo>
                  <a:pt x="217171" y="114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3"/>
          <p:cNvSpPr/>
          <p:nvPr/>
        </p:nvSpPr>
        <p:spPr>
          <a:xfrm>
            <a:off x="7292340" y="3646857"/>
            <a:ext cx="262890" cy="387867"/>
          </a:xfrm>
          <a:custGeom>
            <a:avLst/>
            <a:gdLst/>
            <a:ahLst/>
            <a:cxnLst/>
            <a:rect l="0" t="0" r="0" b="0"/>
            <a:pathLst>
              <a:path w="262890" h="387867">
                <a:moveTo>
                  <a:pt x="0" y="250772"/>
                </a:moveTo>
                <a:lnTo>
                  <a:pt x="6068" y="244705"/>
                </a:lnTo>
                <a:lnTo>
                  <a:pt x="9125" y="242917"/>
                </a:lnTo>
                <a:lnTo>
                  <a:pt x="15908" y="240931"/>
                </a:lnTo>
                <a:lnTo>
                  <a:pt x="23156" y="240048"/>
                </a:lnTo>
                <a:lnTo>
                  <a:pt x="26867" y="239813"/>
                </a:lnTo>
                <a:lnTo>
                  <a:pt x="30612" y="238386"/>
                </a:lnTo>
                <a:lnTo>
                  <a:pt x="38159" y="233414"/>
                </a:lnTo>
                <a:lnTo>
                  <a:pt x="43219" y="230310"/>
                </a:lnTo>
                <a:lnTo>
                  <a:pt x="49132" y="226971"/>
                </a:lnTo>
                <a:lnTo>
                  <a:pt x="55615" y="223475"/>
                </a:lnTo>
                <a:lnTo>
                  <a:pt x="61206" y="221144"/>
                </a:lnTo>
                <a:lnTo>
                  <a:pt x="66204" y="219590"/>
                </a:lnTo>
                <a:lnTo>
                  <a:pt x="70805" y="218554"/>
                </a:lnTo>
                <a:lnTo>
                  <a:pt x="76414" y="216594"/>
                </a:lnTo>
                <a:lnTo>
                  <a:pt x="82692" y="214017"/>
                </a:lnTo>
                <a:lnTo>
                  <a:pt x="89417" y="211029"/>
                </a:lnTo>
                <a:lnTo>
                  <a:pt x="95172" y="207767"/>
                </a:lnTo>
                <a:lnTo>
                  <a:pt x="100278" y="204322"/>
                </a:lnTo>
                <a:lnTo>
                  <a:pt x="104952" y="200755"/>
                </a:lnTo>
                <a:lnTo>
                  <a:pt x="109338" y="197108"/>
                </a:lnTo>
                <a:lnTo>
                  <a:pt x="113532" y="193406"/>
                </a:lnTo>
                <a:lnTo>
                  <a:pt x="117598" y="189668"/>
                </a:lnTo>
                <a:lnTo>
                  <a:pt x="125502" y="178742"/>
                </a:lnTo>
                <a:lnTo>
                  <a:pt x="133249" y="166689"/>
                </a:lnTo>
                <a:lnTo>
                  <a:pt x="140924" y="157099"/>
                </a:lnTo>
                <a:lnTo>
                  <a:pt x="148569" y="148603"/>
                </a:lnTo>
                <a:lnTo>
                  <a:pt x="156201" y="139324"/>
                </a:lnTo>
                <a:lnTo>
                  <a:pt x="160014" y="133293"/>
                </a:lnTo>
                <a:lnTo>
                  <a:pt x="163826" y="126733"/>
                </a:lnTo>
                <a:lnTo>
                  <a:pt x="167637" y="118549"/>
                </a:lnTo>
                <a:lnTo>
                  <a:pt x="171448" y="109284"/>
                </a:lnTo>
                <a:lnTo>
                  <a:pt x="175259" y="99297"/>
                </a:lnTo>
                <a:lnTo>
                  <a:pt x="177799" y="90099"/>
                </a:lnTo>
                <a:lnTo>
                  <a:pt x="179493" y="81427"/>
                </a:lnTo>
                <a:lnTo>
                  <a:pt x="180621" y="73105"/>
                </a:lnTo>
                <a:lnTo>
                  <a:pt x="180104" y="65017"/>
                </a:lnTo>
                <a:lnTo>
                  <a:pt x="178490" y="57086"/>
                </a:lnTo>
                <a:lnTo>
                  <a:pt x="176142" y="49258"/>
                </a:lnTo>
                <a:lnTo>
                  <a:pt x="173536" y="37174"/>
                </a:lnTo>
                <a:lnTo>
                  <a:pt x="172840" y="32173"/>
                </a:lnTo>
                <a:lnTo>
                  <a:pt x="171107" y="27570"/>
                </a:lnTo>
                <a:lnTo>
                  <a:pt x="165793" y="19068"/>
                </a:lnTo>
                <a:lnTo>
                  <a:pt x="159199" y="11056"/>
                </a:lnTo>
                <a:lnTo>
                  <a:pt x="155663" y="7142"/>
                </a:lnTo>
                <a:lnTo>
                  <a:pt x="152035" y="4532"/>
                </a:lnTo>
                <a:lnTo>
                  <a:pt x="144617" y="1632"/>
                </a:lnTo>
                <a:lnTo>
                  <a:pt x="139369" y="0"/>
                </a:lnTo>
                <a:lnTo>
                  <a:pt x="134755" y="6391"/>
                </a:lnTo>
                <a:lnTo>
                  <a:pt x="131747" y="11652"/>
                </a:lnTo>
                <a:lnTo>
                  <a:pt x="121630" y="31043"/>
                </a:lnTo>
                <a:lnTo>
                  <a:pt x="115376" y="43326"/>
                </a:lnTo>
                <a:lnTo>
                  <a:pt x="111208" y="54055"/>
                </a:lnTo>
                <a:lnTo>
                  <a:pt x="108428" y="63747"/>
                </a:lnTo>
                <a:lnTo>
                  <a:pt x="106575" y="72749"/>
                </a:lnTo>
                <a:lnTo>
                  <a:pt x="104070" y="82560"/>
                </a:lnTo>
                <a:lnTo>
                  <a:pt x="101130" y="92911"/>
                </a:lnTo>
                <a:lnTo>
                  <a:pt x="97900" y="103622"/>
                </a:lnTo>
                <a:lnTo>
                  <a:pt x="75150" y="191509"/>
                </a:lnTo>
                <a:lnTo>
                  <a:pt x="69150" y="220153"/>
                </a:lnTo>
                <a:lnTo>
                  <a:pt x="65150" y="244330"/>
                </a:lnTo>
                <a:lnTo>
                  <a:pt x="62483" y="265527"/>
                </a:lnTo>
                <a:lnTo>
                  <a:pt x="61975" y="283469"/>
                </a:lnTo>
                <a:lnTo>
                  <a:pt x="62907" y="299240"/>
                </a:lnTo>
                <a:lnTo>
                  <a:pt x="64797" y="313564"/>
                </a:lnTo>
                <a:lnTo>
                  <a:pt x="67328" y="325654"/>
                </a:lnTo>
                <a:lnTo>
                  <a:pt x="70285" y="336253"/>
                </a:lnTo>
                <a:lnTo>
                  <a:pt x="73527" y="345860"/>
                </a:lnTo>
                <a:lnTo>
                  <a:pt x="76958" y="353534"/>
                </a:lnTo>
                <a:lnTo>
                  <a:pt x="84157" y="365448"/>
                </a:lnTo>
                <a:lnTo>
                  <a:pt x="91589" y="374976"/>
                </a:lnTo>
                <a:lnTo>
                  <a:pt x="95350" y="379295"/>
                </a:lnTo>
                <a:lnTo>
                  <a:pt x="99126" y="382174"/>
                </a:lnTo>
                <a:lnTo>
                  <a:pt x="106709" y="385373"/>
                </a:lnTo>
                <a:lnTo>
                  <a:pt x="114313" y="386795"/>
                </a:lnTo>
                <a:lnTo>
                  <a:pt x="118118" y="387174"/>
                </a:lnTo>
                <a:lnTo>
                  <a:pt x="123195" y="387427"/>
                </a:lnTo>
                <a:lnTo>
                  <a:pt x="135610" y="387708"/>
                </a:lnTo>
                <a:lnTo>
                  <a:pt x="162947" y="387866"/>
                </a:lnTo>
                <a:lnTo>
                  <a:pt x="170861" y="386618"/>
                </a:lnTo>
                <a:lnTo>
                  <a:pt x="177407" y="384516"/>
                </a:lnTo>
                <a:lnTo>
                  <a:pt x="196075" y="375490"/>
                </a:lnTo>
                <a:lnTo>
                  <a:pt x="203107" y="372018"/>
                </a:lnTo>
                <a:lnTo>
                  <a:pt x="209064" y="368433"/>
                </a:lnTo>
                <a:lnTo>
                  <a:pt x="214306" y="364773"/>
                </a:lnTo>
                <a:lnTo>
                  <a:pt x="219071" y="361063"/>
                </a:lnTo>
                <a:lnTo>
                  <a:pt x="223516" y="356049"/>
                </a:lnTo>
                <a:lnTo>
                  <a:pt x="227751" y="350167"/>
                </a:lnTo>
                <a:lnTo>
                  <a:pt x="231844" y="343706"/>
                </a:lnTo>
                <a:lnTo>
                  <a:pt x="237112" y="338128"/>
                </a:lnTo>
                <a:lnTo>
                  <a:pt x="243165" y="333139"/>
                </a:lnTo>
                <a:lnTo>
                  <a:pt x="262889" y="3193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4"/>
          <p:cNvSpPr/>
          <p:nvPr/>
        </p:nvSpPr>
        <p:spPr>
          <a:xfrm>
            <a:off x="7635240" y="3623309"/>
            <a:ext cx="171451" cy="400051"/>
          </a:xfrm>
          <a:custGeom>
            <a:avLst/>
            <a:gdLst/>
            <a:ahLst/>
            <a:cxnLst/>
            <a:rect l="0" t="0" r="0" b="0"/>
            <a:pathLst>
              <a:path w="171451" h="400051">
                <a:moveTo>
                  <a:pt x="0" y="0"/>
                </a:moveTo>
                <a:lnTo>
                  <a:pt x="0" y="25751"/>
                </a:lnTo>
                <a:lnTo>
                  <a:pt x="3386" y="37268"/>
                </a:lnTo>
                <a:lnTo>
                  <a:pt x="6068" y="43896"/>
                </a:lnTo>
                <a:lnTo>
                  <a:pt x="7855" y="50854"/>
                </a:lnTo>
                <a:lnTo>
                  <a:pt x="9046" y="58033"/>
                </a:lnTo>
                <a:lnTo>
                  <a:pt x="9841" y="65359"/>
                </a:lnTo>
                <a:lnTo>
                  <a:pt x="11640" y="72783"/>
                </a:lnTo>
                <a:lnTo>
                  <a:pt x="14110" y="80272"/>
                </a:lnTo>
                <a:lnTo>
                  <a:pt x="51470" y="177288"/>
                </a:lnTo>
                <a:lnTo>
                  <a:pt x="60983" y="204552"/>
                </a:lnTo>
                <a:lnTo>
                  <a:pt x="67325" y="225268"/>
                </a:lnTo>
                <a:lnTo>
                  <a:pt x="71553" y="241619"/>
                </a:lnTo>
                <a:lnTo>
                  <a:pt x="76912" y="255060"/>
                </a:lnTo>
                <a:lnTo>
                  <a:pt x="83025" y="266560"/>
                </a:lnTo>
                <a:lnTo>
                  <a:pt x="89639" y="276767"/>
                </a:lnTo>
                <a:lnTo>
                  <a:pt x="95319" y="286111"/>
                </a:lnTo>
                <a:lnTo>
                  <a:pt x="100376" y="294881"/>
                </a:lnTo>
                <a:lnTo>
                  <a:pt x="105017" y="303267"/>
                </a:lnTo>
                <a:lnTo>
                  <a:pt x="110652" y="312668"/>
                </a:lnTo>
                <a:lnTo>
                  <a:pt x="123684" y="333274"/>
                </a:lnTo>
                <a:lnTo>
                  <a:pt x="130716" y="342833"/>
                </a:lnTo>
                <a:lnTo>
                  <a:pt x="137944" y="351745"/>
                </a:lnTo>
                <a:lnTo>
                  <a:pt x="145302" y="360227"/>
                </a:lnTo>
                <a:lnTo>
                  <a:pt x="150208" y="367152"/>
                </a:lnTo>
                <a:lnTo>
                  <a:pt x="153479" y="373038"/>
                </a:lnTo>
                <a:lnTo>
                  <a:pt x="155658" y="378232"/>
                </a:lnTo>
                <a:lnTo>
                  <a:pt x="158382" y="381694"/>
                </a:lnTo>
                <a:lnTo>
                  <a:pt x="161468" y="384004"/>
                </a:lnTo>
                <a:lnTo>
                  <a:pt x="164795" y="385542"/>
                </a:lnTo>
                <a:lnTo>
                  <a:pt x="167013" y="387838"/>
                </a:lnTo>
                <a:lnTo>
                  <a:pt x="168492" y="390639"/>
                </a:lnTo>
                <a:lnTo>
                  <a:pt x="171450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5"/>
          <p:cNvSpPr/>
          <p:nvPr/>
        </p:nvSpPr>
        <p:spPr>
          <a:xfrm>
            <a:off x="7600950" y="3566159"/>
            <a:ext cx="171451" cy="480062"/>
          </a:xfrm>
          <a:custGeom>
            <a:avLst/>
            <a:gdLst/>
            <a:ahLst/>
            <a:cxnLst/>
            <a:rect l="0" t="0" r="0" b="0"/>
            <a:pathLst>
              <a:path w="171451" h="480062">
                <a:moveTo>
                  <a:pt x="171450" y="0"/>
                </a:moveTo>
                <a:lnTo>
                  <a:pt x="171450" y="12136"/>
                </a:lnTo>
                <a:lnTo>
                  <a:pt x="170180" y="16981"/>
                </a:lnTo>
                <a:lnTo>
                  <a:pt x="165382" y="25751"/>
                </a:lnTo>
                <a:lnTo>
                  <a:pt x="162403" y="37268"/>
                </a:lnTo>
                <a:lnTo>
                  <a:pt x="159808" y="50854"/>
                </a:lnTo>
                <a:lnTo>
                  <a:pt x="157339" y="58033"/>
                </a:lnTo>
                <a:lnTo>
                  <a:pt x="154423" y="65359"/>
                </a:lnTo>
                <a:lnTo>
                  <a:pt x="152478" y="74053"/>
                </a:lnTo>
                <a:lnTo>
                  <a:pt x="151182" y="83659"/>
                </a:lnTo>
                <a:lnTo>
                  <a:pt x="150318" y="93873"/>
                </a:lnTo>
                <a:lnTo>
                  <a:pt x="147202" y="105762"/>
                </a:lnTo>
                <a:lnTo>
                  <a:pt x="142584" y="118768"/>
                </a:lnTo>
                <a:lnTo>
                  <a:pt x="136966" y="132519"/>
                </a:lnTo>
                <a:lnTo>
                  <a:pt x="130681" y="150576"/>
                </a:lnTo>
                <a:lnTo>
                  <a:pt x="116923" y="194346"/>
                </a:lnTo>
                <a:lnTo>
                  <a:pt x="109698" y="214654"/>
                </a:lnTo>
                <a:lnTo>
                  <a:pt x="102343" y="233273"/>
                </a:lnTo>
                <a:lnTo>
                  <a:pt x="94898" y="250766"/>
                </a:lnTo>
                <a:lnTo>
                  <a:pt x="87395" y="270047"/>
                </a:lnTo>
                <a:lnTo>
                  <a:pt x="57103" y="352358"/>
                </a:lnTo>
                <a:lnTo>
                  <a:pt x="43159" y="389013"/>
                </a:lnTo>
                <a:lnTo>
                  <a:pt x="32728" y="418005"/>
                </a:lnTo>
                <a:lnTo>
                  <a:pt x="28168" y="428530"/>
                </a:lnTo>
                <a:lnTo>
                  <a:pt x="23859" y="436817"/>
                </a:lnTo>
                <a:lnTo>
                  <a:pt x="19716" y="443611"/>
                </a:lnTo>
                <a:lnTo>
                  <a:pt x="15113" y="454548"/>
                </a:lnTo>
                <a:lnTo>
                  <a:pt x="13885" y="459242"/>
                </a:lnTo>
                <a:lnTo>
                  <a:pt x="9134" y="467845"/>
                </a:lnTo>
                <a:lnTo>
                  <a:pt x="6089" y="471917"/>
                </a:lnTo>
                <a:lnTo>
                  <a:pt x="2706" y="479828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6"/>
          <p:cNvSpPr/>
          <p:nvPr/>
        </p:nvSpPr>
        <p:spPr>
          <a:xfrm>
            <a:off x="7852409" y="3429000"/>
            <a:ext cx="34292" cy="571501"/>
          </a:xfrm>
          <a:custGeom>
            <a:avLst/>
            <a:gdLst/>
            <a:ahLst/>
            <a:cxnLst/>
            <a:rect l="0" t="0" r="0" b="0"/>
            <a:pathLst>
              <a:path w="34292" h="571501">
                <a:moveTo>
                  <a:pt x="0" y="0"/>
                </a:moveTo>
                <a:lnTo>
                  <a:pt x="6068" y="12135"/>
                </a:lnTo>
                <a:lnTo>
                  <a:pt x="7856" y="18250"/>
                </a:lnTo>
                <a:lnTo>
                  <a:pt x="9047" y="24867"/>
                </a:lnTo>
                <a:lnTo>
                  <a:pt x="9842" y="31817"/>
                </a:lnTo>
                <a:lnTo>
                  <a:pt x="11641" y="38991"/>
                </a:lnTo>
                <a:lnTo>
                  <a:pt x="14111" y="46314"/>
                </a:lnTo>
                <a:lnTo>
                  <a:pt x="17027" y="53736"/>
                </a:lnTo>
                <a:lnTo>
                  <a:pt x="18972" y="61224"/>
                </a:lnTo>
                <a:lnTo>
                  <a:pt x="20268" y="68755"/>
                </a:lnTo>
                <a:lnTo>
                  <a:pt x="21132" y="76317"/>
                </a:lnTo>
                <a:lnTo>
                  <a:pt x="22978" y="86438"/>
                </a:lnTo>
                <a:lnTo>
                  <a:pt x="25479" y="98265"/>
                </a:lnTo>
                <a:lnTo>
                  <a:pt x="28416" y="111230"/>
                </a:lnTo>
                <a:lnTo>
                  <a:pt x="30374" y="123683"/>
                </a:lnTo>
                <a:lnTo>
                  <a:pt x="31680" y="135795"/>
                </a:lnTo>
                <a:lnTo>
                  <a:pt x="32550" y="147680"/>
                </a:lnTo>
                <a:lnTo>
                  <a:pt x="31860" y="173383"/>
                </a:lnTo>
                <a:lnTo>
                  <a:pt x="24297" y="325343"/>
                </a:lnTo>
                <a:lnTo>
                  <a:pt x="23286" y="371988"/>
                </a:lnTo>
                <a:lnTo>
                  <a:pt x="22861" y="514144"/>
                </a:lnTo>
                <a:lnTo>
                  <a:pt x="24131" y="520563"/>
                </a:lnTo>
                <a:lnTo>
                  <a:pt x="26248" y="527382"/>
                </a:lnTo>
                <a:lnTo>
                  <a:pt x="28928" y="534467"/>
                </a:lnTo>
                <a:lnTo>
                  <a:pt x="30716" y="540461"/>
                </a:lnTo>
                <a:lnTo>
                  <a:pt x="31907" y="545727"/>
                </a:lnTo>
                <a:lnTo>
                  <a:pt x="34291" y="5715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7"/>
          <p:cNvSpPr/>
          <p:nvPr/>
        </p:nvSpPr>
        <p:spPr>
          <a:xfrm>
            <a:off x="7772400" y="3623834"/>
            <a:ext cx="331470" cy="307501"/>
          </a:xfrm>
          <a:custGeom>
            <a:avLst/>
            <a:gdLst/>
            <a:ahLst/>
            <a:cxnLst/>
            <a:rect l="0" t="0" r="0" b="0"/>
            <a:pathLst>
              <a:path w="331470" h="307501">
                <a:moveTo>
                  <a:pt x="0" y="205216"/>
                </a:moveTo>
                <a:lnTo>
                  <a:pt x="15908" y="189307"/>
                </a:lnTo>
                <a:lnTo>
                  <a:pt x="20765" y="186989"/>
                </a:lnTo>
                <a:lnTo>
                  <a:pt x="26544" y="185445"/>
                </a:lnTo>
                <a:lnTo>
                  <a:pt x="32935" y="184415"/>
                </a:lnTo>
                <a:lnTo>
                  <a:pt x="39737" y="183728"/>
                </a:lnTo>
                <a:lnTo>
                  <a:pt x="46811" y="183271"/>
                </a:lnTo>
                <a:lnTo>
                  <a:pt x="60174" y="182762"/>
                </a:lnTo>
                <a:lnTo>
                  <a:pt x="70347" y="182536"/>
                </a:lnTo>
                <a:lnTo>
                  <a:pt x="76108" y="181206"/>
                </a:lnTo>
                <a:lnTo>
                  <a:pt x="82489" y="179049"/>
                </a:lnTo>
                <a:lnTo>
                  <a:pt x="89282" y="176341"/>
                </a:lnTo>
                <a:lnTo>
                  <a:pt x="96352" y="174536"/>
                </a:lnTo>
                <a:lnTo>
                  <a:pt x="103604" y="173333"/>
                </a:lnTo>
                <a:lnTo>
                  <a:pt x="110980" y="172530"/>
                </a:lnTo>
                <a:lnTo>
                  <a:pt x="118436" y="171995"/>
                </a:lnTo>
                <a:lnTo>
                  <a:pt x="125947" y="171639"/>
                </a:lnTo>
                <a:lnTo>
                  <a:pt x="133494" y="171401"/>
                </a:lnTo>
                <a:lnTo>
                  <a:pt x="141066" y="169972"/>
                </a:lnTo>
                <a:lnTo>
                  <a:pt x="148654" y="167750"/>
                </a:lnTo>
                <a:lnTo>
                  <a:pt x="156252" y="164999"/>
                </a:lnTo>
                <a:lnTo>
                  <a:pt x="162588" y="161894"/>
                </a:lnTo>
                <a:lnTo>
                  <a:pt x="168082" y="158555"/>
                </a:lnTo>
                <a:lnTo>
                  <a:pt x="173015" y="155058"/>
                </a:lnTo>
                <a:lnTo>
                  <a:pt x="178843" y="152727"/>
                </a:lnTo>
                <a:lnTo>
                  <a:pt x="185269" y="151173"/>
                </a:lnTo>
                <a:lnTo>
                  <a:pt x="192092" y="150137"/>
                </a:lnTo>
                <a:lnTo>
                  <a:pt x="197911" y="148177"/>
                </a:lnTo>
                <a:lnTo>
                  <a:pt x="207764" y="142612"/>
                </a:lnTo>
                <a:lnTo>
                  <a:pt x="213439" y="138080"/>
                </a:lnTo>
                <a:lnTo>
                  <a:pt x="219763" y="132518"/>
                </a:lnTo>
                <a:lnTo>
                  <a:pt x="232292" y="120835"/>
                </a:lnTo>
                <a:lnTo>
                  <a:pt x="242094" y="111410"/>
                </a:lnTo>
                <a:lnTo>
                  <a:pt x="247756" y="107118"/>
                </a:lnTo>
                <a:lnTo>
                  <a:pt x="254071" y="102988"/>
                </a:lnTo>
                <a:lnTo>
                  <a:pt x="260820" y="98963"/>
                </a:lnTo>
                <a:lnTo>
                  <a:pt x="265320" y="95011"/>
                </a:lnTo>
                <a:lnTo>
                  <a:pt x="268320" y="91106"/>
                </a:lnTo>
                <a:lnTo>
                  <a:pt x="272922" y="83380"/>
                </a:lnTo>
                <a:lnTo>
                  <a:pt x="279202" y="75713"/>
                </a:lnTo>
                <a:lnTo>
                  <a:pt x="286226" y="68072"/>
                </a:lnTo>
                <a:lnTo>
                  <a:pt x="289877" y="64256"/>
                </a:lnTo>
                <a:lnTo>
                  <a:pt x="292311" y="57903"/>
                </a:lnTo>
                <a:lnTo>
                  <a:pt x="293934" y="49857"/>
                </a:lnTo>
                <a:lnTo>
                  <a:pt x="296539" y="27772"/>
                </a:lnTo>
                <a:lnTo>
                  <a:pt x="296895" y="21365"/>
                </a:lnTo>
                <a:lnTo>
                  <a:pt x="297123" y="12971"/>
                </a:lnTo>
                <a:lnTo>
                  <a:pt x="293768" y="8437"/>
                </a:lnTo>
                <a:lnTo>
                  <a:pt x="287333" y="1246"/>
                </a:lnTo>
                <a:lnTo>
                  <a:pt x="285536" y="656"/>
                </a:lnTo>
                <a:lnTo>
                  <a:pt x="280151" y="0"/>
                </a:lnTo>
                <a:lnTo>
                  <a:pt x="270138" y="3095"/>
                </a:lnTo>
                <a:lnTo>
                  <a:pt x="263912" y="5699"/>
                </a:lnTo>
                <a:lnTo>
                  <a:pt x="253607" y="11978"/>
                </a:lnTo>
                <a:lnTo>
                  <a:pt x="244794" y="19002"/>
                </a:lnTo>
                <a:lnTo>
                  <a:pt x="236644" y="26357"/>
                </a:lnTo>
                <a:lnTo>
                  <a:pt x="231422" y="32636"/>
                </a:lnTo>
                <a:lnTo>
                  <a:pt x="225401" y="40633"/>
                </a:lnTo>
                <a:lnTo>
                  <a:pt x="218847" y="49773"/>
                </a:lnTo>
                <a:lnTo>
                  <a:pt x="214478" y="58407"/>
                </a:lnTo>
                <a:lnTo>
                  <a:pt x="211566" y="66704"/>
                </a:lnTo>
                <a:lnTo>
                  <a:pt x="209623" y="74774"/>
                </a:lnTo>
                <a:lnTo>
                  <a:pt x="200822" y="116472"/>
                </a:lnTo>
                <a:lnTo>
                  <a:pt x="198652" y="129543"/>
                </a:lnTo>
                <a:lnTo>
                  <a:pt x="197204" y="140797"/>
                </a:lnTo>
                <a:lnTo>
                  <a:pt x="196239" y="150840"/>
                </a:lnTo>
                <a:lnTo>
                  <a:pt x="195596" y="162615"/>
                </a:lnTo>
                <a:lnTo>
                  <a:pt x="194881" y="189245"/>
                </a:lnTo>
                <a:lnTo>
                  <a:pt x="194479" y="220663"/>
                </a:lnTo>
                <a:lnTo>
                  <a:pt x="195693" y="228214"/>
                </a:lnTo>
                <a:lnTo>
                  <a:pt x="197772" y="234518"/>
                </a:lnTo>
                <a:lnTo>
                  <a:pt x="210233" y="259828"/>
                </a:lnTo>
                <a:lnTo>
                  <a:pt x="215086" y="267024"/>
                </a:lnTo>
                <a:lnTo>
                  <a:pt x="220860" y="274361"/>
                </a:lnTo>
                <a:lnTo>
                  <a:pt x="227250" y="281792"/>
                </a:lnTo>
                <a:lnTo>
                  <a:pt x="232780" y="286747"/>
                </a:lnTo>
                <a:lnTo>
                  <a:pt x="242310" y="292252"/>
                </a:lnTo>
                <a:lnTo>
                  <a:pt x="260884" y="301419"/>
                </a:lnTo>
                <a:lnTo>
                  <a:pt x="266633" y="303641"/>
                </a:lnTo>
                <a:lnTo>
                  <a:pt x="276406" y="306110"/>
                </a:lnTo>
                <a:lnTo>
                  <a:pt x="284984" y="307207"/>
                </a:lnTo>
                <a:lnTo>
                  <a:pt x="289049" y="307500"/>
                </a:lnTo>
                <a:lnTo>
                  <a:pt x="293029" y="306425"/>
                </a:lnTo>
                <a:lnTo>
                  <a:pt x="300839" y="301844"/>
                </a:lnTo>
                <a:lnTo>
                  <a:pt x="308543" y="298961"/>
                </a:lnTo>
                <a:lnTo>
                  <a:pt x="312374" y="298193"/>
                </a:lnTo>
                <a:lnTo>
                  <a:pt x="320020" y="293952"/>
                </a:lnTo>
                <a:lnTo>
                  <a:pt x="331469" y="2852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8"/>
          <p:cNvSpPr/>
          <p:nvPr/>
        </p:nvSpPr>
        <p:spPr>
          <a:xfrm>
            <a:off x="8183879" y="3647975"/>
            <a:ext cx="125731" cy="323166"/>
          </a:xfrm>
          <a:custGeom>
            <a:avLst/>
            <a:gdLst/>
            <a:ahLst/>
            <a:cxnLst/>
            <a:rect l="0" t="0" r="0" b="0"/>
            <a:pathLst>
              <a:path w="125731" h="323166">
                <a:moveTo>
                  <a:pt x="0" y="9625"/>
                </a:moveTo>
                <a:lnTo>
                  <a:pt x="0" y="181595"/>
                </a:lnTo>
                <a:lnTo>
                  <a:pt x="1271" y="196661"/>
                </a:lnTo>
                <a:lnTo>
                  <a:pt x="3387" y="210516"/>
                </a:lnTo>
                <a:lnTo>
                  <a:pt x="6069" y="223562"/>
                </a:lnTo>
                <a:lnTo>
                  <a:pt x="7855" y="234800"/>
                </a:lnTo>
                <a:lnTo>
                  <a:pt x="9048" y="244831"/>
                </a:lnTo>
                <a:lnTo>
                  <a:pt x="9842" y="254059"/>
                </a:lnTo>
                <a:lnTo>
                  <a:pt x="10371" y="262751"/>
                </a:lnTo>
                <a:lnTo>
                  <a:pt x="10960" y="279182"/>
                </a:lnTo>
                <a:lnTo>
                  <a:pt x="11337" y="301301"/>
                </a:lnTo>
                <a:lnTo>
                  <a:pt x="11389" y="309862"/>
                </a:lnTo>
                <a:lnTo>
                  <a:pt x="10133" y="313923"/>
                </a:lnTo>
                <a:lnTo>
                  <a:pt x="8025" y="317900"/>
                </a:lnTo>
                <a:lnTo>
                  <a:pt x="5351" y="321821"/>
                </a:lnTo>
                <a:lnTo>
                  <a:pt x="3567" y="323165"/>
                </a:lnTo>
                <a:lnTo>
                  <a:pt x="2379" y="322792"/>
                </a:lnTo>
                <a:lnTo>
                  <a:pt x="1585" y="321273"/>
                </a:lnTo>
                <a:lnTo>
                  <a:pt x="705" y="316198"/>
                </a:lnTo>
                <a:lnTo>
                  <a:pt x="209" y="306201"/>
                </a:lnTo>
                <a:lnTo>
                  <a:pt x="63" y="291809"/>
                </a:lnTo>
                <a:lnTo>
                  <a:pt x="1" y="158137"/>
                </a:lnTo>
                <a:lnTo>
                  <a:pt x="1271" y="148003"/>
                </a:lnTo>
                <a:lnTo>
                  <a:pt x="3387" y="138707"/>
                </a:lnTo>
                <a:lnTo>
                  <a:pt x="9126" y="120334"/>
                </a:lnTo>
                <a:lnTo>
                  <a:pt x="15909" y="99469"/>
                </a:lnTo>
                <a:lnTo>
                  <a:pt x="19497" y="89841"/>
                </a:lnTo>
                <a:lnTo>
                  <a:pt x="23158" y="80882"/>
                </a:lnTo>
                <a:lnTo>
                  <a:pt x="26869" y="72370"/>
                </a:lnTo>
                <a:lnTo>
                  <a:pt x="31883" y="64155"/>
                </a:lnTo>
                <a:lnTo>
                  <a:pt x="37765" y="56138"/>
                </a:lnTo>
                <a:lnTo>
                  <a:pt x="44228" y="48253"/>
                </a:lnTo>
                <a:lnTo>
                  <a:pt x="49805" y="41727"/>
                </a:lnTo>
                <a:lnTo>
                  <a:pt x="54794" y="36106"/>
                </a:lnTo>
                <a:lnTo>
                  <a:pt x="63723" y="26474"/>
                </a:lnTo>
                <a:lnTo>
                  <a:pt x="71925" y="17960"/>
                </a:lnTo>
                <a:lnTo>
                  <a:pt x="75890" y="15182"/>
                </a:lnTo>
                <a:lnTo>
                  <a:pt x="79804" y="13329"/>
                </a:lnTo>
                <a:lnTo>
                  <a:pt x="83682" y="12094"/>
                </a:lnTo>
                <a:lnTo>
                  <a:pt x="87539" y="10001"/>
                </a:lnTo>
                <a:lnTo>
                  <a:pt x="91379" y="7335"/>
                </a:lnTo>
                <a:lnTo>
                  <a:pt x="95210" y="4288"/>
                </a:lnTo>
                <a:lnTo>
                  <a:pt x="99034" y="2257"/>
                </a:lnTo>
                <a:lnTo>
                  <a:pt x="102852" y="903"/>
                </a:lnTo>
                <a:lnTo>
                  <a:pt x="106668" y="0"/>
                </a:lnTo>
                <a:lnTo>
                  <a:pt x="110482" y="668"/>
                </a:lnTo>
                <a:lnTo>
                  <a:pt x="114295" y="2384"/>
                </a:lnTo>
                <a:lnTo>
                  <a:pt x="125730" y="96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9"/>
          <p:cNvSpPr/>
          <p:nvPr/>
        </p:nvSpPr>
        <p:spPr>
          <a:xfrm>
            <a:off x="8344510" y="3692670"/>
            <a:ext cx="159410" cy="307831"/>
          </a:xfrm>
          <a:custGeom>
            <a:avLst/>
            <a:gdLst/>
            <a:ahLst/>
            <a:cxnLst/>
            <a:rect l="0" t="0" r="0" b="0"/>
            <a:pathLst>
              <a:path w="159410" h="307831">
                <a:moveTo>
                  <a:pt x="22249" y="10650"/>
                </a:moveTo>
                <a:lnTo>
                  <a:pt x="22249" y="62965"/>
                </a:lnTo>
                <a:lnTo>
                  <a:pt x="20980" y="84897"/>
                </a:lnTo>
                <a:lnTo>
                  <a:pt x="18863" y="108408"/>
                </a:lnTo>
                <a:lnTo>
                  <a:pt x="9816" y="197518"/>
                </a:lnTo>
                <a:lnTo>
                  <a:pt x="4024" y="256262"/>
                </a:lnTo>
                <a:lnTo>
                  <a:pt x="2479" y="268371"/>
                </a:lnTo>
                <a:lnTo>
                  <a:pt x="1449" y="273904"/>
                </a:lnTo>
                <a:lnTo>
                  <a:pt x="762" y="264893"/>
                </a:lnTo>
                <a:lnTo>
                  <a:pt x="0" y="221013"/>
                </a:lnTo>
                <a:lnTo>
                  <a:pt x="1066" y="199152"/>
                </a:lnTo>
                <a:lnTo>
                  <a:pt x="3047" y="179497"/>
                </a:lnTo>
                <a:lnTo>
                  <a:pt x="5638" y="161315"/>
                </a:lnTo>
                <a:lnTo>
                  <a:pt x="8635" y="144113"/>
                </a:lnTo>
                <a:lnTo>
                  <a:pt x="11903" y="127565"/>
                </a:lnTo>
                <a:lnTo>
                  <a:pt x="15352" y="111454"/>
                </a:lnTo>
                <a:lnTo>
                  <a:pt x="20191" y="98172"/>
                </a:lnTo>
                <a:lnTo>
                  <a:pt x="25958" y="86778"/>
                </a:lnTo>
                <a:lnTo>
                  <a:pt x="32341" y="76642"/>
                </a:lnTo>
                <a:lnTo>
                  <a:pt x="37867" y="66074"/>
                </a:lnTo>
                <a:lnTo>
                  <a:pt x="42821" y="55219"/>
                </a:lnTo>
                <a:lnTo>
                  <a:pt x="47394" y="44173"/>
                </a:lnTo>
                <a:lnTo>
                  <a:pt x="52982" y="35538"/>
                </a:lnTo>
                <a:lnTo>
                  <a:pt x="59249" y="28512"/>
                </a:lnTo>
                <a:lnTo>
                  <a:pt x="71714" y="17319"/>
                </a:lnTo>
                <a:lnTo>
                  <a:pt x="81487" y="8110"/>
                </a:lnTo>
                <a:lnTo>
                  <a:pt x="85871" y="5146"/>
                </a:lnTo>
                <a:lnTo>
                  <a:pt x="90064" y="3171"/>
                </a:lnTo>
                <a:lnTo>
                  <a:pt x="94129" y="1854"/>
                </a:lnTo>
                <a:lnTo>
                  <a:pt x="99379" y="976"/>
                </a:lnTo>
                <a:lnTo>
                  <a:pt x="105419" y="391"/>
                </a:lnTo>
                <a:lnTo>
                  <a:pt x="111987" y="0"/>
                </a:lnTo>
                <a:lnTo>
                  <a:pt x="117633" y="1010"/>
                </a:lnTo>
                <a:lnTo>
                  <a:pt x="122670" y="2953"/>
                </a:lnTo>
                <a:lnTo>
                  <a:pt x="127296" y="5518"/>
                </a:lnTo>
                <a:lnTo>
                  <a:pt x="131650" y="9769"/>
                </a:lnTo>
                <a:lnTo>
                  <a:pt x="135824" y="15142"/>
                </a:lnTo>
                <a:lnTo>
                  <a:pt x="139875" y="21265"/>
                </a:lnTo>
                <a:lnTo>
                  <a:pt x="143847" y="27887"/>
                </a:lnTo>
                <a:lnTo>
                  <a:pt x="147764" y="34841"/>
                </a:lnTo>
                <a:lnTo>
                  <a:pt x="151646" y="42017"/>
                </a:lnTo>
                <a:lnTo>
                  <a:pt x="154234" y="50611"/>
                </a:lnTo>
                <a:lnTo>
                  <a:pt x="155959" y="60150"/>
                </a:lnTo>
                <a:lnTo>
                  <a:pt x="157109" y="70320"/>
                </a:lnTo>
                <a:lnTo>
                  <a:pt x="157876" y="80910"/>
                </a:lnTo>
                <a:lnTo>
                  <a:pt x="158388" y="91780"/>
                </a:lnTo>
                <a:lnTo>
                  <a:pt x="158955" y="114017"/>
                </a:lnTo>
                <a:lnTo>
                  <a:pt x="159409" y="3078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0"/>
          <p:cNvSpPr/>
          <p:nvPr/>
        </p:nvSpPr>
        <p:spPr>
          <a:xfrm>
            <a:off x="8550362" y="3327995"/>
            <a:ext cx="353608" cy="670654"/>
          </a:xfrm>
          <a:custGeom>
            <a:avLst/>
            <a:gdLst/>
            <a:ahLst/>
            <a:cxnLst/>
            <a:rect l="0" t="0" r="0" b="0"/>
            <a:pathLst>
              <a:path w="353608" h="670654">
                <a:moveTo>
                  <a:pt x="125007" y="375325"/>
                </a:moveTo>
                <a:lnTo>
                  <a:pt x="118940" y="369257"/>
                </a:lnTo>
                <a:lnTo>
                  <a:pt x="117152" y="366199"/>
                </a:lnTo>
                <a:lnTo>
                  <a:pt x="113717" y="353074"/>
                </a:lnTo>
                <a:lnTo>
                  <a:pt x="113619" y="358713"/>
                </a:lnTo>
                <a:lnTo>
                  <a:pt x="112335" y="360440"/>
                </a:lnTo>
                <a:lnTo>
                  <a:pt x="110209" y="361592"/>
                </a:lnTo>
                <a:lnTo>
                  <a:pt x="107522" y="362359"/>
                </a:lnTo>
                <a:lnTo>
                  <a:pt x="104460" y="365411"/>
                </a:lnTo>
                <a:lnTo>
                  <a:pt x="94084" y="381842"/>
                </a:lnTo>
                <a:lnTo>
                  <a:pt x="86710" y="395578"/>
                </a:lnTo>
                <a:lnTo>
                  <a:pt x="75419" y="417591"/>
                </a:lnTo>
                <a:lnTo>
                  <a:pt x="64445" y="436020"/>
                </a:lnTo>
                <a:lnTo>
                  <a:pt x="57962" y="446268"/>
                </a:lnTo>
                <a:lnTo>
                  <a:pt x="51101" y="460720"/>
                </a:lnTo>
                <a:lnTo>
                  <a:pt x="43987" y="477975"/>
                </a:lnTo>
                <a:lnTo>
                  <a:pt x="30578" y="513657"/>
                </a:lnTo>
                <a:lnTo>
                  <a:pt x="15889" y="555165"/>
                </a:lnTo>
                <a:lnTo>
                  <a:pt x="7507" y="579713"/>
                </a:lnTo>
                <a:lnTo>
                  <a:pt x="2935" y="599938"/>
                </a:lnTo>
                <a:lnTo>
                  <a:pt x="903" y="617392"/>
                </a:lnTo>
                <a:lnTo>
                  <a:pt x="0" y="633617"/>
                </a:lnTo>
                <a:lnTo>
                  <a:pt x="1029" y="640229"/>
                </a:lnTo>
                <a:lnTo>
                  <a:pt x="9182" y="658079"/>
                </a:lnTo>
                <a:lnTo>
                  <a:pt x="16323" y="666254"/>
                </a:lnTo>
                <a:lnTo>
                  <a:pt x="19531" y="668338"/>
                </a:lnTo>
                <a:lnTo>
                  <a:pt x="26482" y="670653"/>
                </a:lnTo>
                <a:lnTo>
                  <a:pt x="31383" y="670000"/>
                </a:lnTo>
                <a:lnTo>
                  <a:pt x="37192" y="668295"/>
                </a:lnTo>
                <a:lnTo>
                  <a:pt x="43604" y="665888"/>
                </a:lnTo>
                <a:lnTo>
                  <a:pt x="54115" y="659827"/>
                </a:lnTo>
                <a:lnTo>
                  <a:pt x="58696" y="656433"/>
                </a:lnTo>
                <a:lnTo>
                  <a:pt x="61750" y="652900"/>
                </a:lnTo>
                <a:lnTo>
                  <a:pt x="63786" y="649275"/>
                </a:lnTo>
                <a:lnTo>
                  <a:pt x="70038" y="634718"/>
                </a:lnTo>
                <a:lnTo>
                  <a:pt x="83528" y="607044"/>
                </a:lnTo>
                <a:lnTo>
                  <a:pt x="90909" y="588801"/>
                </a:lnTo>
                <a:lnTo>
                  <a:pt x="98423" y="567993"/>
                </a:lnTo>
                <a:lnTo>
                  <a:pt x="105995" y="546045"/>
                </a:lnTo>
                <a:lnTo>
                  <a:pt x="110208" y="526977"/>
                </a:lnTo>
                <a:lnTo>
                  <a:pt x="113350" y="506226"/>
                </a:lnTo>
                <a:lnTo>
                  <a:pt x="118979" y="475836"/>
                </a:lnTo>
                <a:lnTo>
                  <a:pt x="122259" y="461382"/>
                </a:lnTo>
                <a:lnTo>
                  <a:pt x="125715" y="447936"/>
                </a:lnTo>
                <a:lnTo>
                  <a:pt x="134319" y="417184"/>
                </a:lnTo>
                <a:lnTo>
                  <a:pt x="133755" y="415931"/>
                </a:lnTo>
                <a:lnTo>
                  <a:pt x="132109" y="416365"/>
                </a:lnTo>
                <a:lnTo>
                  <a:pt x="129743" y="417925"/>
                </a:lnTo>
                <a:lnTo>
                  <a:pt x="128164" y="420235"/>
                </a:lnTo>
                <a:lnTo>
                  <a:pt x="126410" y="426188"/>
                </a:lnTo>
                <a:lnTo>
                  <a:pt x="125423" y="442747"/>
                </a:lnTo>
                <a:lnTo>
                  <a:pt x="125131" y="463740"/>
                </a:lnTo>
                <a:lnTo>
                  <a:pt x="126359" y="479988"/>
                </a:lnTo>
                <a:lnTo>
                  <a:pt x="131111" y="528522"/>
                </a:lnTo>
                <a:lnTo>
                  <a:pt x="134157" y="548576"/>
                </a:lnTo>
                <a:lnTo>
                  <a:pt x="137458" y="564486"/>
                </a:lnTo>
                <a:lnTo>
                  <a:pt x="140927" y="577632"/>
                </a:lnTo>
                <a:lnTo>
                  <a:pt x="148169" y="595625"/>
                </a:lnTo>
                <a:lnTo>
                  <a:pt x="157099" y="611457"/>
                </a:lnTo>
                <a:lnTo>
                  <a:pt x="159102" y="612757"/>
                </a:lnTo>
                <a:lnTo>
                  <a:pt x="164714" y="614200"/>
                </a:lnTo>
                <a:lnTo>
                  <a:pt x="175013" y="615012"/>
                </a:lnTo>
                <a:lnTo>
                  <a:pt x="182370" y="615202"/>
                </a:lnTo>
                <a:lnTo>
                  <a:pt x="186109" y="615253"/>
                </a:lnTo>
                <a:lnTo>
                  <a:pt x="189871" y="612747"/>
                </a:lnTo>
                <a:lnTo>
                  <a:pt x="197439" y="603189"/>
                </a:lnTo>
                <a:lnTo>
                  <a:pt x="205036" y="593861"/>
                </a:lnTo>
                <a:lnTo>
                  <a:pt x="208840" y="589595"/>
                </a:lnTo>
                <a:lnTo>
                  <a:pt x="216453" y="574696"/>
                </a:lnTo>
                <a:lnTo>
                  <a:pt x="224069" y="555374"/>
                </a:lnTo>
                <a:lnTo>
                  <a:pt x="231688" y="534087"/>
                </a:lnTo>
                <a:lnTo>
                  <a:pt x="270456" y="418927"/>
                </a:lnTo>
                <a:lnTo>
                  <a:pt x="285325" y="370997"/>
                </a:lnTo>
                <a:lnTo>
                  <a:pt x="299130" y="323871"/>
                </a:lnTo>
                <a:lnTo>
                  <a:pt x="309498" y="285993"/>
                </a:lnTo>
                <a:lnTo>
                  <a:pt x="312772" y="270050"/>
                </a:lnTo>
                <a:lnTo>
                  <a:pt x="314954" y="255611"/>
                </a:lnTo>
                <a:lnTo>
                  <a:pt x="316408" y="242176"/>
                </a:lnTo>
                <a:lnTo>
                  <a:pt x="317378" y="224329"/>
                </a:lnTo>
                <a:lnTo>
                  <a:pt x="318456" y="180792"/>
                </a:lnTo>
                <a:lnTo>
                  <a:pt x="319242" y="77947"/>
                </a:lnTo>
                <a:lnTo>
                  <a:pt x="315897" y="58583"/>
                </a:lnTo>
                <a:lnTo>
                  <a:pt x="310178" y="40241"/>
                </a:lnTo>
                <a:lnTo>
                  <a:pt x="303402" y="19389"/>
                </a:lnTo>
                <a:lnTo>
                  <a:pt x="299817" y="12304"/>
                </a:lnTo>
                <a:lnTo>
                  <a:pt x="296157" y="7581"/>
                </a:lnTo>
                <a:lnTo>
                  <a:pt x="287226" y="0"/>
                </a:lnTo>
                <a:lnTo>
                  <a:pt x="285224" y="648"/>
                </a:lnTo>
                <a:lnTo>
                  <a:pt x="279611" y="4755"/>
                </a:lnTo>
                <a:lnTo>
                  <a:pt x="277606" y="7628"/>
                </a:lnTo>
                <a:lnTo>
                  <a:pt x="271003" y="28138"/>
                </a:lnTo>
                <a:lnTo>
                  <a:pt x="257845" y="68125"/>
                </a:lnTo>
                <a:lnTo>
                  <a:pt x="255476" y="79085"/>
                </a:lnTo>
                <a:lnTo>
                  <a:pt x="253896" y="90202"/>
                </a:lnTo>
                <a:lnTo>
                  <a:pt x="252844" y="101423"/>
                </a:lnTo>
                <a:lnTo>
                  <a:pt x="250872" y="113983"/>
                </a:lnTo>
                <a:lnTo>
                  <a:pt x="248286" y="127437"/>
                </a:lnTo>
                <a:lnTo>
                  <a:pt x="245294" y="141486"/>
                </a:lnTo>
                <a:lnTo>
                  <a:pt x="242028" y="162282"/>
                </a:lnTo>
                <a:lnTo>
                  <a:pt x="235014" y="215869"/>
                </a:lnTo>
                <a:lnTo>
                  <a:pt x="231365" y="239811"/>
                </a:lnTo>
                <a:lnTo>
                  <a:pt x="227662" y="260852"/>
                </a:lnTo>
                <a:lnTo>
                  <a:pt x="223924" y="279959"/>
                </a:lnTo>
                <a:lnTo>
                  <a:pt x="221432" y="299048"/>
                </a:lnTo>
                <a:lnTo>
                  <a:pt x="219770" y="318123"/>
                </a:lnTo>
                <a:lnTo>
                  <a:pt x="218663" y="337190"/>
                </a:lnTo>
                <a:lnTo>
                  <a:pt x="216654" y="360062"/>
                </a:lnTo>
                <a:lnTo>
                  <a:pt x="211037" y="412568"/>
                </a:lnTo>
                <a:lnTo>
                  <a:pt x="210300" y="435713"/>
                </a:lnTo>
                <a:lnTo>
                  <a:pt x="211079" y="456224"/>
                </a:lnTo>
                <a:lnTo>
                  <a:pt x="212868" y="474977"/>
                </a:lnTo>
                <a:lnTo>
                  <a:pt x="215331" y="493830"/>
                </a:lnTo>
                <a:lnTo>
                  <a:pt x="218244" y="512748"/>
                </a:lnTo>
                <a:lnTo>
                  <a:pt x="221455" y="531710"/>
                </a:lnTo>
                <a:lnTo>
                  <a:pt x="224865" y="546892"/>
                </a:lnTo>
                <a:lnTo>
                  <a:pt x="228409" y="559552"/>
                </a:lnTo>
                <a:lnTo>
                  <a:pt x="237003" y="580393"/>
                </a:lnTo>
                <a:lnTo>
                  <a:pt x="242852" y="589507"/>
                </a:lnTo>
                <a:lnTo>
                  <a:pt x="249290" y="598123"/>
                </a:lnTo>
                <a:lnTo>
                  <a:pt x="259831" y="611083"/>
                </a:lnTo>
                <a:lnTo>
                  <a:pt x="264420" y="616317"/>
                </a:lnTo>
                <a:lnTo>
                  <a:pt x="268749" y="619806"/>
                </a:lnTo>
                <a:lnTo>
                  <a:pt x="276946" y="623683"/>
                </a:lnTo>
                <a:lnTo>
                  <a:pt x="282180" y="625987"/>
                </a:lnTo>
                <a:lnTo>
                  <a:pt x="294768" y="631933"/>
                </a:lnTo>
                <a:lnTo>
                  <a:pt x="305443" y="635423"/>
                </a:lnTo>
                <a:lnTo>
                  <a:pt x="314421" y="636974"/>
                </a:lnTo>
                <a:lnTo>
                  <a:pt x="322645" y="637663"/>
                </a:lnTo>
                <a:lnTo>
                  <a:pt x="330533" y="637969"/>
                </a:lnTo>
                <a:lnTo>
                  <a:pt x="334414" y="638051"/>
                </a:lnTo>
                <a:lnTo>
                  <a:pt x="337002" y="636835"/>
                </a:lnTo>
                <a:lnTo>
                  <a:pt x="338727" y="634755"/>
                </a:lnTo>
                <a:lnTo>
                  <a:pt x="339877" y="632098"/>
                </a:lnTo>
                <a:lnTo>
                  <a:pt x="344542" y="625760"/>
                </a:lnTo>
                <a:lnTo>
                  <a:pt x="353607" y="6153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 the values</a:t>
            </a:r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" y="1447800"/>
            <a:ext cx="6814838" cy="3867150"/>
          </a:xfrm>
          <a:noFill/>
          <a:ln/>
        </p:spPr>
      </p:pic>
      <p:sp>
        <p:nvSpPr>
          <p:cNvPr id="4" name="SMARTPenAnnotation34"/>
          <p:cNvSpPr/>
          <p:nvPr/>
        </p:nvSpPr>
        <p:spPr>
          <a:xfrm>
            <a:off x="5017770" y="3611879"/>
            <a:ext cx="68581" cy="371927"/>
          </a:xfrm>
          <a:custGeom>
            <a:avLst/>
            <a:gdLst/>
            <a:ahLst/>
            <a:cxnLst/>
            <a:rect l="0" t="0" r="0" b="0"/>
            <a:pathLst>
              <a:path w="68581" h="371927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840" y="37828"/>
                </a:lnTo>
                <a:lnTo>
                  <a:pt x="10723" y="48986"/>
                </a:lnTo>
                <a:lnTo>
                  <a:pt x="11116" y="62412"/>
                </a:lnTo>
                <a:lnTo>
                  <a:pt x="11290" y="76846"/>
                </a:lnTo>
                <a:lnTo>
                  <a:pt x="12607" y="84251"/>
                </a:lnTo>
                <a:lnTo>
                  <a:pt x="14754" y="91727"/>
                </a:lnTo>
                <a:lnTo>
                  <a:pt x="17456" y="99252"/>
                </a:lnTo>
                <a:lnTo>
                  <a:pt x="19257" y="106808"/>
                </a:lnTo>
                <a:lnTo>
                  <a:pt x="20458" y="114386"/>
                </a:lnTo>
                <a:lnTo>
                  <a:pt x="21258" y="121977"/>
                </a:lnTo>
                <a:lnTo>
                  <a:pt x="21792" y="129578"/>
                </a:lnTo>
                <a:lnTo>
                  <a:pt x="22148" y="137185"/>
                </a:lnTo>
                <a:lnTo>
                  <a:pt x="22385" y="144797"/>
                </a:lnTo>
                <a:lnTo>
                  <a:pt x="23813" y="152412"/>
                </a:lnTo>
                <a:lnTo>
                  <a:pt x="26036" y="160028"/>
                </a:lnTo>
                <a:lnTo>
                  <a:pt x="28787" y="167646"/>
                </a:lnTo>
                <a:lnTo>
                  <a:pt x="30621" y="175264"/>
                </a:lnTo>
                <a:lnTo>
                  <a:pt x="31844" y="182883"/>
                </a:lnTo>
                <a:lnTo>
                  <a:pt x="32659" y="190502"/>
                </a:lnTo>
                <a:lnTo>
                  <a:pt x="33203" y="198122"/>
                </a:lnTo>
                <a:lnTo>
                  <a:pt x="33565" y="205741"/>
                </a:lnTo>
                <a:lnTo>
                  <a:pt x="33806" y="213361"/>
                </a:lnTo>
                <a:lnTo>
                  <a:pt x="35238" y="220981"/>
                </a:lnTo>
                <a:lnTo>
                  <a:pt x="37462" y="228601"/>
                </a:lnTo>
                <a:lnTo>
                  <a:pt x="40214" y="236221"/>
                </a:lnTo>
                <a:lnTo>
                  <a:pt x="42049" y="243841"/>
                </a:lnTo>
                <a:lnTo>
                  <a:pt x="43273" y="251460"/>
                </a:lnTo>
                <a:lnTo>
                  <a:pt x="44088" y="259080"/>
                </a:lnTo>
                <a:lnTo>
                  <a:pt x="45902" y="266700"/>
                </a:lnTo>
                <a:lnTo>
                  <a:pt x="48381" y="274321"/>
                </a:lnTo>
                <a:lnTo>
                  <a:pt x="51304" y="281940"/>
                </a:lnTo>
                <a:lnTo>
                  <a:pt x="53253" y="289561"/>
                </a:lnTo>
                <a:lnTo>
                  <a:pt x="54552" y="297180"/>
                </a:lnTo>
                <a:lnTo>
                  <a:pt x="55418" y="304800"/>
                </a:lnTo>
                <a:lnTo>
                  <a:pt x="57265" y="313691"/>
                </a:lnTo>
                <a:lnTo>
                  <a:pt x="59766" y="323427"/>
                </a:lnTo>
                <a:lnTo>
                  <a:pt x="66839" y="348226"/>
                </a:lnTo>
                <a:lnTo>
                  <a:pt x="68064" y="358589"/>
                </a:lnTo>
                <a:lnTo>
                  <a:pt x="68512" y="368203"/>
                </a:lnTo>
                <a:lnTo>
                  <a:pt x="68550" y="371926"/>
                </a:lnTo>
                <a:lnTo>
                  <a:pt x="6858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5"/>
          <p:cNvSpPr/>
          <p:nvPr/>
        </p:nvSpPr>
        <p:spPr>
          <a:xfrm>
            <a:off x="5122771" y="3520440"/>
            <a:ext cx="283602" cy="319409"/>
          </a:xfrm>
          <a:custGeom>
            <a:avLst/>
            <a:gdLst/>
            <a:ahLst/>
            <a:cxnLst/>
            <a:rect l="0" t="0" r="0" b="0"/>
            <a:pathLst>
              <a:path w="283602" h="319409">
                <a:moveTo>
                  <a:pt x="9299" y="34289"/>
                </a:moveTo>
                <a:lnTo>
                  <a:pt x="9299" y="28222"/>
                </a:lnTo>
                <a:lnTo>
                  <a:pt x="10569" y="26434"/>
                </a:lnTo>
                <a:lnTo>
                  <a:pt x="12685" y="25243"/>
                </a:lnTo>
                <a:lnTo>
                  <a:pt x="19139" y="23330"/>
                </a:lnTo>
                <a:lnTo>
                  <a:pt x="26325" y="22999"/>
                </a:lnTo>
                <a:lnTo>
                  <a:pt x="29540" y="21682"/>
                </a:lnTo>
                <a:lnTo>
                  <a:pt x="36498" y="16833"/>
                </a:lnTo>
                <a:lnTo>
                  <a:pt x="41401" y="15032"/>
                </a:lnTo>
                <a:lnTo>
                  <a:pt x="47211" y="13831"/>
                </a:lnTo>
                <a:lnTo>
                  <a:pt x="53623" y="13031"/>
                </a:lnTo>
                <a:lnTo>
                  <a:pt x="59168" y="11227"/>
                </a:lnTo>
                <a:lnTo>
                  <a:pt x="64135" y="8754"/>
                </a:lnTo>
                <a:lnTo>
                  <a:pt x="68716" y="5836"/>
                </a:lnTo>
                <a:lnTo>
                  <a:pt x="74311" y="3891"/>
                </a:lnTo>
                <a:lnTo>
                  <a:pt x="80580" y="2594"/>
                </a:lnTo>
                <a:lnTo>
                  <a:pt x="87299" y="1729"/>
                </a:lnTo>
                <a:lnTo>
                  <a:pt x="93049" y="1153"/>
                </a:lnTo>
                <a:lnTo>
                  <a:pt x="98152" y="768"/>
                </a:lnTo>
                <a:lnTo>
                  <a:pt x="102824" y="512"/>
                </a:lnTo>
                <a:lnTo>
                  <a:pt x="114789" y="227"/>
                </a:lnTo>
                <a:lnTo>
                  <a:pt x="143685" y="13"/>
                </a:lnTo>
                <a:lnTo>
                  <a:pt x="108279" y="0"/>
                </a:lnTo>
                <a:lnTo>
                  <a:pt x="104495" y="1269"/>
                </a:lnTo>
                <a:lnTo>
                  <a:pt x="96905" y="6068"/>
                </a:lnTo>
                <a:lnTo>
                  <a:pt x="91833" y="7855"/>
                </a:lnTo>
                <a:lnTo>
                  <a:pt x="85911" y="9046"/>
                </a:lnTo>
                <a:lnTo>
                  <a:pt x="79424" y="9841"/>
                </a:lnTo>
                <a:lnTo>
                  <a:pt x="73829" y="10370"/>
                </a:lnTo>
                <a:lnTo>
                  <a:pt x="68829" y="10723"/>
                </a:lnTo>
                <a:lnTo>
                  <a:pt x="64225" y="10959"/>
                </a:lnTo>
                <a:lnTo>
                  <a:pt x="52337" y="11220"/>
                </a:lnTo>
                <a:lnTo>
                  <a:pt x="45611" y="11290"/>
                </a:lnTo>
                <a:lnTo>
                  <a:pt x="39857" y="12606"/>
                </a:lnTo>
                <a:lnTo>
                  <a:pt x="34751" y="14754"/>
                </a:lnTo>
                <a:lnTo>
                  <a:pt x="23498" y="21258"/>
                </a:lnTo>
                <a:lnTo>
                  <a:pt x="18573" y="22148"/>
                </a:lnTo>
                <a:lnTo>
                  <a:pt x="15482" y="22385"/>
                </a:lnTo>
                <a:lnTo>
                  <a:pt x="12150" y="23813"/>
                </a:lnTo>
                <a:lnTo>
                  <a:pt x="5063" y="28787"/>
                </a:lnTo>
                <a:lnTo>
                  <a:pt x="2665" y="31891"/>
                </a:lnTo>
                <a:lnTo>
                  <a:pt x="1066" y="35230"/>
                </a:lnTo>
                <a:lnTo>
                  <a:pt x="0" y="38727"/>
                </a:lnTo>
                <a:lnTo>
                  <a:pt x="560" y="42328"/>
                </a:lnTo>
                <a:lnTo>
                  <a:pt x="4568" y="49715"/>
                </a:lnTo>
                <a:lnTo>
                  <a:pt x="7196" y="57232"/>
                </a:lnTo>
                <a:lnTo>
                  <a:pt x="8883" y="66338"/>
                </a:lnTo>
                <a:lnTo>
                  <a:pt x="9176" y="73983"/>
                </a:lnTo>
                <a:lnTo>
                  <a:pt x="10486" y="78532"/>
                </a:lnTo>
                <a:lnTo>
                  <a:pt x="12631" y="84105"/>
                </a:lnTo>
                <a:lnTo>
                  <a:pt x="15330" y="90360"/>
                </a:lnTo>
                <a:lnTo>
                  <a:pt x="17129" y="95799"/>
                </a:lnTo>
                <a:lnTo>
                  <a:pt x="19129" y="105230"/>
                </a:lnTo>
                <a:lnTo>
                  <a:pt x="23404" y="113656"/>
                </a:lnTo>
                <a:lnTo>
                  <a:pt x="26322" y="117680"/>
                </a:lnTo>
                <a:lnTo>
                  <a:pt x="28268" y="122903"/>
                </a:lnTo>
                <a:lnTo>
                  <a:pt x="29565" y="128925"/>
                </a:lnTo>
                <a:lnTo>
                  <a:pt x="31646" y="144705"/>
                </a:lnTo>
                <a:lnTo>
                  <a:pt x="35318" y="153636"/>
                </a:lnTo>
                <a:lnTo>
                  <a:pt x="41955" y="167931"/>
                </a:lnTo>
                <a:lnTo>
                  <a:pt x="43769" y="169104"/>
                </a:lnTo>
                <a:lnTo>
                  <a:pt x="49173" y="170407"/>
                </a:lnTo>
                <a:lnTo>
                  <a:pt x="51121" y="169485"/>
                </a:lnTo>
                <a:lnTo>
                  <a:pt x="52420" y="167600"/>
                </a:lnTo>
                <a:lnTo>
                  <a:pt x="53286" y="165073"/>
                </a:lnTo>
                <a:lnTo>
                  <a:pt x="55134" y="163388"/>
                </a:lnTo>
                <a:lnTo>
                  <a:pt x="57635" y="162265"/>
                </a:lnTo>
                <a:lnTo>
                  <a:pt x="60573" y="161517"/>
                </a:lnTo>
                <a:lnTo>
                  <a:pt x="62532" y="159748"/>
                </a:lnTo>
                <a:lnTo>
                  <a:pt x="63837" y="157298"/>
                </a:lnTo>
                <a:lnTo>
                  <a:pt x="64708" y="154395"/>
                </a:lnTo>
                <a:lnTo>
                  <a:pt x="69062" y="147783"/>
                </a:lnTo>
                <a:lnTo>
                  <a:pt x="76500" y="139341"/>
                </a:lnTo>
                <a:lnTo>
                  <a:pt x="88272" y="127123"/>
                </a:lnTo>
                <a:lnTo>
                  <a:pt x="93698" y="122848"/>
                </a:lnTo>
                <a:lnTo>
                  <a:pt x="98585" y="119999"/>
                </a:lnTo>
                <a:lnTo>
                  <a:pt x="103113" y="118099"/>
                </a:lnTo>
                <a:lnTo>
                  <a:pt x="108671" y="115562"/>
                </a:lnTo>
                <a:lnTo>
                  <a:pt x="128630" y="105925"/>
                </a:lnTo>
                <a:lnTo>
                  <a:pt x="143192" y="98724"/>
                </a:lnTo>
                <a:lnTo>
                  <a:pt x="150630" y="96296"/>
                </a:lnTo>
                <a:lnTo>
                  <a:pt x="158130" y="94677"/>
                </a:lnTo>
                <a:lnTo>
                  <a:pt x="165669" y="93598"/>
                </a:lnTo>
                <a:lnTo>
                  <a:pt x="171966" y="92878"/>
                </a:lnTo>
                <a:lnTo>
                  <a:pt x="177433" y="92399"/>
                </a:lnTo>
                <a:lnTo>
                  <a:pt x="182348" y="92079"/>
                </a:lnTo>
                <a:lnTo>
                  <a:pt x="191196" y="91724"/>
                </a:lnTo>
                <a:lnTo>
                  <a:pt x="195333" y="91629"/>
                </a:lnTo>
                <a:lnTo>
                  <a:pt x="200632" y="92836"/>
                </a:lnTo>
                <a:lnTo>
                  <a:pt x="206704" y="94911"/>
                </a:lnTo>
                <a:lnTo>
                  <a:pt x="213292" y="97563"/>
                </a:lnTo>
                <a:lnTo>
                  <a:pt x="218954" y="100602"/>
                </a:lnTo>
                <a:lnTo>
                  <a:pt x="223999" y="103898"/>
                </a:lnTo>
                <a:lnTo>
                  <a:pt x="228632" y="107365"/>
                </a:lnTo>
                <a:lnTo>
                  <a:pt x="237167" y="114604"/>
                </a:lnTo>
                <a:lnTo>
                  <a:pt x="245193" y="122055"/>
                </a:lnTo>
                <a:lnTo>
                  <a:pt x="252994" y="129599"/>
                </a:lnTo>
                <a:lnTo>
                  <a:pt x="256852" y="134659"/>
                </a:lnTo>
                <a:lnTo>
                  <a:pt x="260694" y="140573"/>
                </a:lnTo>
                <a:lnTo>
                  <a:pt x="264526" y="147055"/>
                </a:lnTo>
                <a:lnTo>
                  <a:pt x="268350" y="152647"/>
                </a:lnTo>
                <a:lnTo>
                  <a:pt x="275986" y="162246"/>
                </a:lnTo>
                <a:lnTo>
                  <a:pt x="280226" y="170745"/>
                </a:lnTo>
                <a:lnTo>
                  <a:pt x="282111" y="180027"/>
                </a:lnTo>
                <a:lnTo>
                  <a:pt x="282614" y="186057"/>
                </a:lnTo>
                <a:lnTo>
                  <a:pt x="283172" y="198262"/>
                </a:lnTo>
                <a:lnTo>
                  <a:pt x="283420" y="207920"/>
                </a:lnTo>
                <a:lnTo>
                  <a:pt x="283601" y="242107"/>
                </a:lnTo>
                <a:lnTo>
                  <a:pt x="282337" y="246495"/>
                </a:lnTo>
                <a:lnTo>
                  <a:pt x="277546" y="254756"/>
                </a:lnTo>
                <a:lnTo>
                  <a:pt x="274490" y="260007"/>
                </a:lnTo>
                <a:lnTo>
                  <a:pt x="271183" y="266048"/>
                </a:lnTo>
                <a:lnTo>
                  <a:pt x="267708" y="272615"/>
                </a:lnTo>
                <a:lnTo>
                  <a:pt x="264121" y="278263"/>
                </a:lnTo>
                <a:lnTo>
                  <a:pt x="256749" y="287925"/>
                </a:lnTo>
                <a:lnTo>
                  <a:pt x="253006" y="291010"/>
                </a:lnTo>
                <a:lnTo>
                  <a:pt x="249240" y="293067"/>
                </a:lnTo>
                <a:lnTo>
                  <a:pt x="240400" y="296621"/>
                </a:lnTo>
                <a:lnTo>
                  <a:pt x="228003" y="302435"/>
                </a:lnTo>
                <a:lnTo>
                  <a:pt x="206745" y="312848"/>
                </a:lnTo>
                <a:lnTo>
                  <a:pt x="199349" y="315245"/>
                </a:lnTo>
                <a:lnTo>
                  <a:pt x="191879" y="316843"/>
                </a:lnTo>
                <a:lnTo>
                  <a:pt x="184359" y="317909"/>
                </a:lnTo>
                <a:lnTo>
                  <a:pt x="178075" y="318619"/>
                </a:lnTo>
                <a:lnTo>
                  <a:pt x="172617" y="319092"/>
                </a:lnTo>
                <a:lnTo>
                  <a:pt x="167707" y="319408"/>
                </a:lnTo>
                <a:lnTo>
                  <a:pt x="161894" y="318349"/>
                </a:lnTo>
                <a:lnTo>
                  <a:pt x="155479" y="316372"/>
                </a:lnTo>
                <a:lnTo>
                  <a:pt x="148662" y="313785"/>
                </a:lnTo>
                <a:lnTo>
                  <a:pt x="142847" y="312060"/>
                </a:lnTo>
                <a:lnTo>
                  <a:pt x="137701" y="310909"/>
                </a:lnTo>
                <a:lnTo>
                  <a:pt x="126384" y="309064"/>
                </a:lnTo>
                <a:lnTo>
                  <a:pt x="121450" y="305425"/>
                </a:lnTo>
                <a:lnTo>
                  <a:pt x="114002" y="298808"/>
                </a:lnTo>
                <a:lnTo>
                  <a:pt x="109597" y="297903"/>
                </a:lnTo>
                <a:lnTo>
                  <a:pt x="106644" y="297662"/>
                </a:lnTo>
                <a:lnTo>
                  <a:pt x="104676" y="296231"/>
                </a:lnTo>
                <a:lnTo>
                  <a:pt x="103363" y="294007"/>
                </a:lnTo>
                <a:lnTo>
                  <a:pt x="101257" y="287381"/>
                </a:lnTo>
                <a:lnTo>
                  <a:pt x="101084" y="288107"/>
                </a:lnTo>
                <a:lnTo>
                  <a:pt x="100738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6"/>
          <p:cNvSpPr/>
          <p:nvPr/>
        </p:nvSpPr>
        <p:spPr>
          <a:xfrm>
            <a:off x="3931920" y="4206241"/>
            <a:ext cx="297181" cy="171449"/>
          </a:xfrm>
          <a:custGeom>
            <a:avLst/>
            <a:gdLst/>
            <a:ahLst/>
            <a:cxnLst/>
            <a:rect l="0" t="0" r="0" b="0"/>
            <a:pathLst>
              <a:path w="297181" h="171449">
                <a:moveTo>
                  <a:pt x="0" y="171448"/>
                </a:moveTo>
                <a:lnTo>
                  <a:pt x="0" y="165381"/>
                </a:lnTo>
                <a:lnTo>
                  <a:pt x="1270" y="163593"/>
                </a:lnTo>
                <a:lnTo>
                  <a:pt x="3386" y="162402"/>
                </a:lnTo>
                <a:lnTo>
                  <a:pt x="9841" y="160489"/>
                </a:lnTo>
                <a:lnTo>
                  <a:pt x="18971" y="160111"/>
                </a:lnTo>
                <a:lnTo>
                  <a:pt x="21131" y="160060"/>
                </a:lnTo>
                <a:lnTo>
                  <a:pt x="25478" y="156650"/>
                </a:lnTo>
                <a:lnTo>
                  <a:pt x="32549" y="150181"/>
                </a:lnTo>
                <a:lnTo>
                  <a:pt x="43978" y="138887"/>
                </a:lnTo>
                <a:lnTo>
                  <a:pt x="44558" y="137041"/>
                </a:lnTo>
                <a:lnTo>
                  <a:pt x="44946" y="134540"/>
                </a:lnTo>
                <a:lnTo>
                  <a:pt x="45204" y="131603"/>
                </a:lnTo>
                <a:lnTo>
                  <a:pt x="46646" y="128375"/>
                </a:lnTo>
                <a:lnTo>
                  <a:pt x="48877" y="124953"/>
                </a:lnTo>
                <a:lnTo>
                  <a:pt x="55516" y="116403"/>
                </a:lnTo>
                <a:lnTo>
                  <a:pt x="59810" y="111847"/>
                </a:lnTo>
                <a:lnTo>
                  <a:pt x="66847" y="104642"/>
                </a:lnTo>
                <a:lnTo>
                  <a:pt x="67425" y="102781"/>
                </a:lnTo>
                <a:lnTo>
                  <a:pt x="67810" y="100270"/>
                </a:lnTo>
                <a:lnTo>
                  <a:pt x="68066" y="97326"/>
                </a:lnTo>
                <a:lnTo>
                  <a:pt x="69507" y="94094"/>
                </a:lnTo>
                <a:lnTo>
                  <a:pt x="71738" y="90669"/>
                </a:lnTo>
                <a:lnTo>
                  <a:pt x="74495" y="87115"/>
                </a:lnTo>
                <a:lnTo>
                  <a:pt x="76333" y="83477"/>
                </a:lnTo>
                <a:lnTo>
                  <a:pt x="77559" y="79780"/>
                </a:lnTo>
                <a:lnTo>
                  <a:pt x="78376" y="76046"/>
                </a:lnTo>
                <a:lnTo>
                  <a:pt x="80190" y="72287"/>
                </a:lnTo>
                <a:lnTo>
                  <a:pt x="82670" y="68511"/>
                </a:lnTo>
                <a:lnTo>
                  <a:pt x="85593" y="64723"/>
                </a:lnTo>
                <a:lnTo>
                  <a:pt x="88812" y="59659"/>
                </a:lnTo>
                <a:lnTo>
                  <a:pt x="92228" y="53742"/>
                </a:lnTo>
                <a:lnTo>
                  <a:pt x="95775" y="47257"/>
                </a:lnTo>
                <a:lnTo>
                  <a:pt x="98140" y="41664"/>
                </a:lnTo>
                <a:lnTo>
                  <a:pt x="99717" y="36666"/>
                </a:lnTo>
                <a:lnTo>
                  <a:pt x="100767" y="32063"/>
                </a:lnTo>
                <a:lnTo>
                  <a:pt x="102738" y="27725"/>
                </a:lnTo>
                <a:lnTo>
                  <a:pt x="105322" y="23563"/>
                </a:lnTo>
                <a:lnTo>
                  <a:pt x="112526" y="13825"/>
                </a:lnTo>
                <a:lnTo>
                  <a:pt x="116898" y="9107"/>
                </a:lnTo>
                <a:lnTo>
                  <a:pt x="125213" y="532"/>
                </a:lnTo>
                <a:lnTo>
                  <a:pt x="131644" y="156"/>
                </a:lnTo>
                <a:lnTo>
                  <a:pt x="145195" y="29"/>
                </a:lnTo>
                <a:lnTo>
                  <a:pt x="165434" y="0"/>
                </a:lnTo>
                <a:lnTo>
                  <a:pt x="167439" y="1269"/>
                </a:lnTo>
                <a:lnTo>
                  <a:pt x="168776" y="3386"/>
                </a:lnTo>
                <a:lnTo>
                  <a:pt x="169668" y="6067"/>
                </a:lnTo>
                <a:lnTo>
                  <a:pt x="171531" y="7854"/>
                </a:lnTo>
                <a:lnTo>
                  <a:pt x="174044" y="9046"/>
                </a:lnTo>
                <a:lnTo>
                  <a:pt x="181134" y="10958"/>
                </a:lnTo>
                <a:lnTo>
                  <a:pt x="185491" y="14606"/>
                </a:lnTo>
                <a:lnTo>
                  <a:pt x="192568" y="21228"/>
                </a:lnTo>
                <a:lnTo>
                  <a:pt x="199861" y="28443"/>
                </a:lnTo>
                <a:lnTo>
                  <a:pt x="203091" y="30392"/>
                </a:lnTo>
                <a:lnTo>
                  <a:pt x="210065" y="32556"/>
                </a:lnTo>
                <a:lnTo>
                  <a:pt x="217399" y="36905"/>
                </a:lnTo>
                <a:lnTo>
                  <a:pt x="226387" y="43977"/>
                </a:lnTo>
                <a:lnTo>
                  <a:pt x="231003" y="44945"/>
                </a:lnTo>
                <a:lnTo>
                  <a:pt x="238246" y="45566"/>
                </a:lnTo>
                <a:lnTo>
                  <a:pt x="242624" y="49038"/>
                </a:lnTo>
                <a:lnTo>
                  <a:pt x="249715" y="55546"/>
                </a:lnTo>
                <a:lnTo>
                  <a:pt x="254071" y="56436"/>
                </a:lnTo>
                <a:lnTo>
                  <a:pt x="257010" y="56673"/>
                </a:lnTo>
                <a:lnTo>
                  <a:pt x="258970" y="58102"/>
                </a:lnTo>
                <a:lnTo>
                  <a:pt x="260277" y="60324"/>
                </a:lnTo>
                <a:lnTo>
                  <a:pt x="261148" y="63075"/>
                </a:lnTo>
                <a:lnTo>
                  <a:pt x="262998" y="64910"/>
                </a:lnTo>
                <a:lnTo>
                  <a:pt x="265502" y="66133"/>
                </a:lnTo>
                <a:lnTo>
                  <a:pt x="268441" y="66948"/>
                </a:lnTo>
                <a:lnTo>
                  <a:pt x="275094" y="71240"/>
                </a:lnTo>
                <a:lnTo>
                  <a:pt x="283645" y="78276"/>
                </a:lnTo>
                <a:lnTo>
                  <a:pt x="288201" y="82625"/>
                </a:lnTo>
                <a:lnTo>
                  <a:pt x="297180" y="914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7"/>
          <p:cNvSpPr/>
          <p:nvPr/>
        </p:nvSpPr>
        <p:spPr>
          <a:xfrm>
            <a:off x="4183379" y="4274820"/>
            <a:ext cx="91442" cy="91440"/>
          </a:xfrm>
          <a:custGeom>
            <a:avLst/>
            <a:gdLst/>
            <a:ahLst/>
            <a:cxnLst/>
            <a:rect l="0" t="0" r="0" b="0"/>
            <a:pathLst>
              <a:path w="91442" h="91440">
                <a:moveTo>
                  <a:pt x="0" y="0"/>
                </a:moveTo>
                <a:lnTo>
                  <a:pt x="17359" y="17358"/>
                </a:lnTo>
                <a:lnTo>
                  <a:pt x="20463" y="19191"/>
                </a:lnTo>
                <a:lnTo>
                  <a:pt x="23802" y="20414"/>
                </a:lnTo>
                <a:lnTo>
                  <a:pt x="32219" y="22377"/>
                </a:lnTo>
                <a:lnTo>
                  <a:pt x="32909" y="23807"/>
                </a:lnTo>
                <a:lnTo>
                  <a:pt x="33370" y="26032"/>
                </a:lnTo>
                <a:lnTo>
                  <a:pt x="33677" y="28784"/>
                </a:lnTo>
                <a:lnTo>
                  <a:pt x="35151" y="30619"/>
                </a:lnTo>
                <a:lnTo>
                  <a:pt x="37404" y="31843"/>
                </a:lnTo>
                <a:lnTo>
                  <a:pt x="40176" y="32658"/>
                </a:lnTo>
                <a:lnTo>
                  <a:pt x="42025" y="34472"/>
                </a:lnTo>
                <a:lnTo>
                  <a:pt x="43256" y="36951"/>
                </a:lnTo>
                <a:lnTo>
                  <a:pt x="44078" y="39874"/>
                </a:lnTo>
                <a:lnTo>
                  <a:pt x="45895" y="43092"/>
                </a:lnTo>
                <a:lnTo>
                  <a:pt x="48377" y="46508"/>
                </a:lnTo>
                <a:lnTo>
                  <a:pt x="55418" y="55047"/>
                </a:lnTo>
                <a:lnTo>
                  <a:pt x="55995" y="57018"/>
                </a:lnTo>
                <a:lnTo>
                  <a:pt x="56380" y="59602"/>
                </a:lnTo>
                <a:lnTo>
                  <a:pt x="56637" y="62595"/>
                </a:lnTo>
                <a:lnTo>
                  <a:pt x="58078" y="64589"/>
                </a:lnTo>
                <a:lnTo>
                  <a:pt x="60309" y="65919"/>
                </a:lnTo>
                <a:lnTo>
                  <a:pt x="63066" y="66806"/>
                </a:lnTo>
                <a:lnTo>
                  <a:pt x="64904" y="68667"/>
                </a:lnTo>
                <a:lnTo>
                  <a:pt x="66130" y="71178"/>
                </a:lnTo>
                <a:lnTo>
                  <a:pt x="66947" y="74122"/>
                </a:lnTo>
                <a:lnTo>
                  <a:pt x="68761" y="76084"/>
                </a:lnTo>
                <a:lnTo>
                  <a:pt x="71241" y="77393"/>
                </a:lnTo>
                <a:lnTo>
                  <a:pt x="78278" y="79493"/>
                </a:lnTo>
                <a:lnTo>
                  <a:pt x="80126" y="80935"/>
                </a:lnTo>
                <a:lnTo>
                  <a:pt x="82627" y="83167"/>
                </a:lnTo>
                <a:lnTo>
                  <a:pt x="91441" y="914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8"/>
          <p:cNvSpPr/>
          <p:nvPr/>
        </p:nvSpPr>
        <p:spPr>
          <a:xfrm>
            <a:off x="2994799" y="2137410"/>
            <a:ext cx="194170" cy="205700"/>
          </a:xfrm>
          <a:custGeom>
            <a:avLst/>
            <a:gdLst/>
            <a:ahLst/>
            <a:cxnLst/>
            <a:rect l="0" t="0" r="0" b="0"/>
            <a:pathLst>
              <a:path w="194170" h="205700">
                <a:moveTo>
                  <a:pt x="11290" y="194309"/>
                </a:moveTo>
                <a:lnTo>
                  <a:pt x="0" y="194309"/>
                </a:lnTo>
                <a:lnTo>
                  <a:pt x="5970" y="200377"/>
                </a:lnTo>
                <a:lnTo>
                  <a:pt x="9714" y="204151"/>
                </a:lnTo>
                <a:lnTo>
                  <a:pt x="13976" y="205033"/>
                </a:lnTo>
                <a:lnTo>
                  <a:pt x="16891" y="205269"/>
                </a:lnTo>
                <a:lnTo>
                  <a:pt x="20104" y="205426"/>
                </a:lnTo>
                <a:lnTo>
                  <a:pt x="27061" y="205600"/>
                </a:lnTo>
                <a:lnTo>
                  <a:pt x="38118" y="205698"/>
                </a:lnTo>
                <a:lnTo>
                  <a:pt x="40605" y="204442"/>
                </a:lnTo>
                <a:lnTo>
                  <a:pt x="42264" y="202334"/>
                </a:lnTo>
                <a:lnTo>
                  <a:pt x="43369" y="199659"/>
                </a:lnTo>
                <a:lnTo>
                  <a:pt x="45377" y="197876"/>
                </a:lnTo>
                <a:lnTo>
                  <a:pt x="47985" y="196687"/>
                </a:lnTo>
                <a:lnTo>
                  <a:pt x="50993" y="195895"/>
                </a:lnTo>
                <a:lnTo>
                  <a:pt x="60619" y="195366"/>
                </a:lnTo>
                <a:lnTo>
                  <a:pt x="91634" y="194779"/>
                </a:lnTo>
                <a:lnTo>
                  <a:pt x="104223" y="195893"/>
                </a:lnTo>
                <a:lnTo>
                  <a:pt x="113886" y="197905"/>
                </a:lnTo>
                <a:lnTo>
                  <a:pt x="121597" y="200516"/>
                </a:lnTo>
                <a:lnTo>
                  <a:pt x="129278" y="202257"/>
                </a:lnTo>
                <a:lnTo>
                  <a:pt x="136939" y="203418"/>
                </a:lnTo>
                <a:lnTo>
                  <a:pt x="155349" y="205281"/>
                </a:lnTo>
                <a:lnTo>
                  <a:pt x="161253" y="205536"/>
                </a:lnTo>
                <a:lnTo>
                  <a:pt x="169324" y="205699"/>
                </a:lnTo>
                <a:lnTo>
                  <a:pt x="169986" y="204442"/>
                </a:lnTo>
                <a:lnTo>
                  <a:pt x="170722" y="199660"/>
                </a:lnTo>
                <a:lnTo>
                  <a:pt x="172188" y="197876"/>
                </a:lnTo>
                <a:lnTo>
                  <a:pt x="174436" y="196687"/>
                </a:lnTo>
                <a:lnTo>
                  <a:pt x="181100" y="194779"/>
                </a:lnTo>
                <a:lnTo>
                  <a:pt x="181647" y="193353"/>
                </a:lnTo>
                <a:lnTo>
                  <a:pt x="182255" y="188381"/>
                </a:lnTo>
                <a:lnTo>
                  <a:pt x="182645" y="182696"/>
                </a:lnTo>
                <a:lnTo>
                  <a:pt x="182728" y="161046"/>
                </a:lnTo>
                <a:lnTo>
                  <a:pt x="184002" y="155624"/>
                </a:lnTo>
                <a:lnTo>
                  <a:pt x="186122" y="150739"/>
                </a:lnTo>
                <a:lnTo>
                  <a:pt x="192581" y="139842"/>
                </a:lnTo>
                <a:lnTo>
                  <a:pt x="193111" y="136408"/>
                </a:lnTo>
                <a:lnTo>
                  <a:pt x="193464" y="131578"/>
                </a:lnTo>
                <a:lnTo>
                  <a:pt x="193700" y="125819"/>
                </a:lnTo>
                <a:lnTo>
                  <a:pt x="193961" y="112646"/>
                </a:lnTo>
                <a:lnTo>
                  <a:pt x="194169" y="7896"/>
                </a:lnTo>
                <a:lnTo>
                  <a:pt x="192900" y="5264"/>
                </a:lnTo>
                <a:lnTo>
                  <a:pt x="190784" y="3509"/>
                </a:lnTo>
                <a:lnTo>
                  <a:pt x="182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"/>
          <p:cNvSpPr/>
          <p:nvPr/>
        </p:nvSpPr>
        <p:spPr>
          <a:xfrm>
            <a:off x="6172200" y="2651759"/>
            <a:ext cx="22154" cy="445771"/>
          </a:xfrm>
          <a:custGeom>
            <a:avLst/>
            <a:gdLst/>
            <a:ahLst/>
            <a:cxnLst/>
            <a:rect l="0" t="0" r="0" b="0"/>
            <a:pathLst>
              <a:path w="22154" h="445771">
                <a:moveTo>
                  <a:pt x="0" y="0"/>
                </a:moveTo>
                <a:lnTo>
                  <a:pt x="0" y="132466"/>
                </a:lnTo>
                <a:lnTo>
                  <a:pt x="1270" y="144191"/>
                </a:lnTo>
                <a:lnTo>
                  <a:pt x="3387" y="154548"/>
                </a:lnTo>
                <a:lnTo>
                  <a:pt x="6067" y="163992"/>
                </a:lnTo>
                <a:lnTo>
                  <a:pt x="7855" y="174098"/>
                </a:lnTo>
                <a:lnTo>
                  <a:pt x="9046" y="184646"/>
                </a:lnTo>
                <a:lnTo>
                  <a:pt x="9841" y="195487"/>
                </a:lnTo>
                <a:lnTo>
                  <a:pt x="10371" y="205255"/>
                </a:lnTo>
                <a:lnTo>
                  <a:pt x="10959" y="222881"/>
                </a:lnTo>
                <a:lnTo>
                  <a:pt x="11388" y="280184"/>
                </a:lnTo>
                <a:lnTo>
                  <a:pt x="11417" y="310348"/>
                </a:lnTo>
                <a:lnTo>
                  <a:pt x="12691" y="322468"/>
                </a:lnTo>
                <a:lnTo>
                  <a:pt x="14811" y="335629"/>
                </a:lnTo>
                <a:lnTo>
                  <a:pt x="17494" y="349483"/>
                </a:lnTo>
                <a:lnTo>
                  <a:pt x="19283" y="362529"/>
                </a:lnTo>
                <a:lnTo>
                  <a:pt x="20475" y="375036"/>
                </a:lnTo>
                <a:lnTo>
                  <a:pt x="21270" y="387184"/>
                </a:lnTo>
                <a:lnTo>
                  <a:pt x="21800" y="399093"/>
                </a:lnTo>
                <a:lnTo>
                  <a:pt x="22153" y="410842"/>
                </a:lnTo>
                <a:lnTo>
                  <a:pt x="11429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0"/>
          <p:cNvSpPr/>
          <p:nvPr/>
        </p:nvSpPr>
        <p:spPr>
          <a:xfrm>
            <a:off x="6322380" y="2640333"/>
            <a:ext cx="249681" cy="360466"/>
          </a:xfrm>
          <a:custGeom>
            <a:avLst/>
            <a:gdLst/>
            <a:ahLst/>
            <a:cxnLst/>
            <a:rect l="0" t="0" r="0" b="0"/>
            <a:pathLst>
              <a:path w="249681" h="360466">
                <a:moveTo>
                  <a:pt x="21270" y="11426"/>
                </a:moveTo>
                <a:lnTo>
                  <a:pt x="39473" y="11426"/>
                </a:lnTo>
                <a:lnTo>
                  <a:pt x="46105" y="10156"/>
                </a:lnTo>
                <a:lnTo>
                  <a:pt x="51796" y="8040"/>
                </a:lnTo>
                <a:lnTo>
                  <a:pt x="56861" y="5359"/>
                </a:lnTo>
                <a:lnTo>
                  <a:pt x="62777" y="3571"/>
                </a:lnTo>
                <a:lnTo>
                  <a:pt x="69261" y="2380"/>
                </a:lnTo>
                <a:lnTo>
                  <a:pt x="76124" y="1585"/>
                </a:lnTo>
                <a:lnTo>
                  <a:pt x="83239" y="1056"/>
                </a:lnTo>
                <a:lnTo>
                  <a:pt x="90523" y="703"/>
                </a:lnTo>
                <a:lnTo>
                  <a:pt x="105388" y="310"/>
                </a:lnTo>
                <a:lnTo>
                  <a:pt x="213486" y="0"/>
                </a:lnTo>
                <a:lnTo>
                  <a:pt x="215455" y="1269"/>
                </a:lnTo>
                <a:lnTo>
                  <a:pt x="214226" y="3385"/>
                </a:lnTo>
                <a:lnTo>
                  <a:pt x="210868" y="6065"/>
                </a:lnTo>
                <a:lnTo>
                  <a:pt x="204818" y="7852"/>
                </a:lnTo>
                <a:lnTo>
                  <a:pt x="196975" y="9044"/>
                </a:lnTo>
                <a:lnTo>
                  <a:pt x="187937" y="9838"/>
                </a:lnTo>
                <a:lnTo>
                  <a:pt x="178101" y="11637"/>
                </a:lnTo>
                <a:lnTo>
                  <a:pt x="167734" y="14107"/>
                </a:lnTo>
                <a:lnTo>
                  <a:pt x="157012" y="17024"/>
                </a:lnTo>
                <a:lnTo>
                  <a:pt x="144784" y="18968"/>
                </a:lnTo>
                <a:lnTo>
                  <a:pt x="131553" y="20264"/>
                </a:lnTo>
                <a:lnTo>
                  <a:pt x="107114" y="21704"/>
                </a:lnTo>
                <a:lnTo>
                  <a:pt x="92020" y="22344"/>
                </a:lnTo>
                <a:lnTo>
                  <a:pt x="76382" y="22705"/>
                </a:lnTo>
                <a:lnTo>
                  <a:pt x="51569" y="22812"/>
                </a:lnTo>
                <a:lnTo>
                  <a:pt x="44009" y="24097"/>
                </a:lnTo>
                <a:lnTo>
                  <a:pt x="37700" y="26223"/>
                </a:lnTo>
                <a:lnTo>
                  <a:pt x="32223" y="28911"/>
                </a:lnTo>
                <a:lnTo>
                  <a:pt x="27302" y="30703"/>
                </a:lnTo>
                <a:lnTo>
                  <a:pt x="22751" y="31897"/>
                </a:lnTo>
                <a:lnTo>
                  <a:pt x="12390" y="33815"/>
                </a:lnTo>
                <a:lnTo>
                  <a:pt x="11539" y="35242"/>
                </a:lnTo>
                <a:lnTo>
                  <a:pt x="10595" y="40214"/>
                </a:lnTo>
                <a:lnTo>
                  <a:pt x="10063" y="50154"/>
                </a:lnTo>
                <a:lnTo>
                  <a:pt x="9906" y="61142"/>
                </a:lnTo>
                <a:lnTo>
                  <a:pt x="9860" y="72442"/>
                </a:lnTo>
                <a:lnTo>
                  <a:pt x="8583" y="76233"/>
                </a:lnTo>
                <a:lnTo>
                  <a:pt x="3778" y="83833"/>
                </a:lnTo>
                <a:lnTo>
                  <a:pt x="795" y="91444"/>
                </a:lnTo>
                <a:lnTo>
                  <a:pt x="0" y="95251"/>
                </a:lnTo>
                <a:lnTo>
                  <a:pt x="2503" y="106255"/>
                </a:lnTo>
                <a:lnTo>
                  <a:pt x="4948" y="112746"/>
                </a:lnTo>
                <a:lnTo>
                  <a:pt x="7666" y="123344"/>
                </a:lnTo>
                <a:lnTo>
                  <a:pt x="8873" y="132288"/>
                </a:lnTo>
                <a:lnTo>
                  <a:pt x="9554" y="143193"/>
                </a:lnTo>
                <a:lnTo>
                  <a:pt x="9712" y="146189"/>
                </a:lnTo>
                <a:lnTo>
                  <a:pt x="13170" y="150908"/>
                </a:lnTo>
                <a:lnTo>
                  <a:pt x="15870" y="153944"/>
                </a:lnTo>
                <a:lnTo>
                  <a:pt x="18939" y="155968"/>
                </a:lnTo>
                <a:lnTo>
                  <a:pt x="25737" y="158217"/>
                </a:lnTo>
                <a:lnTo>
                  <a:pt x="32992" y="162603"/>
                </a:lnTo>
                <a:lnTo>
                  <a:pt x="36705" y="165551"/>
                </a:lnTo>
                <a:lnTo>
                  <a:pt x="40449" y="166246"/>
                </a:lnTo>
                <a:lnTo>
                  <a:pt x="44216" y="165440"/>
                </a:lnTo>
                <a:lnTo>
                  <a:pt x="51788" y="162427"/>
                </a:lnTo>
                <a:lnTo>
                  <a:pt x="59387" y="161088"/>
                </a:lnTo>
                <a:lnTo>
                  <a:pt x="65731" y="160731"/>
                </a:lnTo>
                <a:lnTo>
                  <a:pt x="82940" y="160334"/>
                </a:lnTo>
                <a:lnTo>
                  <a:pt x="149691" y="160044"/>
                </a:lnTo>
                <a:lnTo>
                  <a:pt x="164034" y="161305"/>
                </a:lnTo>
                <a:lnTo>
                  <a:pt x="177406" y="163416"/>
                </a:lnTo>
                <a:lnTo>
                  <a:pt x="190131" y="166093"/>
                </a:lnTo>
                <a:lnTo>
                  <a:pt x="199883" y="169147"/>
                </a:lnTo>
                <a:lnTo>
                  <a:pt x="207656" y="172454"/>
                </a:lnTo>
                <a:lnTo>
                  <a:pt x="223187" y="180818"/>
                </a:lnTo>
                <a:lnTo>
                  <a:pt x="228697" y="185348"/>
                </a:lnTo>
                <a:lnTo>
                  <a:pt x="235380" y="191595"/>
                </a:lnTo>
                <a:lnTo>
                  <a:pt x="242583" y="198605"/>
                </a:lnTo>
                <a:lnTo>
                  <a:pt x="245012" y="202252"/>
                </a:lnTo>
                <a:lnTo>
                  <a:pt x="247711" y="209691"/>
                </a:lnTo>
                <a:lnTo>
                  <a:pt x="248910" y="217231"/>
                </a:lnTo>
                <a:lnTo>
                  <a:pt x="249443" y="224815"/>
                </a:lnTo>
                <a:lnTo>
                  <a:pt x="249680" y="232419"/>
                </a:lnTo>
                <a:lnTo>
                  <a:pt x="248473" y="236225"/>
                </a:lnTo>
                <a:lnTo>
                  <a:pt x="243746" y="243840"/>
                </a:lnTo>
                <a:lnTo>
                  <a:pt x="240706" y="250189"/>
                </a:lnTo>
                <a:lnTo>
                  <a:pt x="237411" y="258231"/>
                </a:lnTo>
                <a:lnTo>
                  <a:pt x="233944" y="267403"/>
                </a:lnTo>
                <a:lnTo>
                  <a:pt x="230362" y="274788"/>
                </a:lnTo>
                <a:lnTo>
                  <a:pt x="226704" y="280981"/>
                </a:lnTo>
                <a:lnTo>
                  <a:pt x="219254" y="291248"/>
                </a:lnTo>
                <a:lnTo>
                  <a:pt x="211710" y="300045"/>
                </a:lnTo>
                <a:lnTo>
                  <a:pt x="206650" y="304169"/>
                </a:lnTo>
                <a:lnTo>
                  <a:pt x="200736" y="308188"/>
                </a:lnTo>
                <a:lnTo>
                  <a:pt x="194254" y="312137"/>
                </a:lnTo>
                <a:lnTo>
                  <a:pt x="187393" y="316040"/>
                </a:lnTo>
                <a:lnTo>
                  <a:pt x="172995" y="323764"/>
                </a:lnTo>
                <a:lnTo>
                  <a:pt x="166870" y="327601"/>
                </a:lnTo>
                <a:lnTo>
                  <a:pt x="161516" y="331430"/>
                </a:lnTo>
                <a:lnTo>
                  <a:pt x="156678" y="335252"/>
                </a:lnTo>
                <a:lnTo>
                  <a:pt x="150912" y="339070"/>
                </a:lnTo>
                <a:lnTo>
                  <a:pt x="144528" y="342886"/>
                </a:lnTo>
                <a:lnTo>
                  <a:pt x="137731" y="346699"/>
                </a:lnTo>
                <a:lnTo>
                  <a:pt x="130661" y="349242"/>
                </a:lnTo>
                <a:lnTo>
                  <a:pt x="123407" y="350937"/>
                </a:lnTo>
                <a:lnTo>
                  <a:pt x="116032" y="352066"/>
                </a:lnTo>
                <a:lnTo>
                  <a:pt x="109844" y="354090"/>
                </a:lnTo>
                <a:lnTo>
                  <a:pt x="104449" y="356709"/>
                </a:lnTo>
                <a:lnTo>
                  <a:pt x="99582" y="359725"/>
                </a:lnTo>
                <a:lnTo>
                  <a:pt x="95068" y="360465"/>
                </a:lnTo>
                <a:lnTo>
                  <a:pt x="90789" y="359689"/>
                </a:lnTo>
                <a:lnTo>
                  <a:pt x="86666" y="357902"/>
                </a:lnTo>
                <a:lnTo>
                  <a:pt x="82647" y="356710"/>
                </a:lnTo>
                <a:lnTo>
                  <a:pt x="78698" y="355915"/>
                </a:lnTo>
                <a:lnTo>
                  <a:pt x="74795" y="355386"/>
                </a:lnTo>
                <a:lnTo>
                  <a:pt x="72193" y="353763"/>
                </a:lnTo>
                <a:lnTo>
                  <a:pt x="70459" y="351411"/>
                </a:lnTo>
                <a:lnTo>
                  <a:pt x="69302" y="348573"/>
                </a:lnTo>
                <a:lnTo>
                  <a:pt x="61607" y="338510"/>
                </a:lnTo>
                <a:lnTo>
                  <a:pt x="59591" y="334892"/>
                </a:lnTo>
                <a:lnTo>
                  <a:pt x="56754" y="325003"/>
                </a:lnTo>
                <a:lnTo>
                  <a:pt x="56356" y="323347"/>
                </a:lnTo>
                <a:lnTo>
                  <a:pt x="55559" y="3086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"/>
          <p:cNvSpPr/>
          <p:nvPr/>
        </p:nvSpPr>
        <p:spPr>
          <a:xfrm>
            <a:off x="6595249" y="2446033"/>
            <a:ext cx="308471" cy="217002"/>
          </a:xfrm>
          <a:custGeom>
            <a:avLst/>
            <a:gdLst/>
            <a:ahLst/>
            <a:cxnLst/>
            <a:rect l="0" t="0" r="0" b="0"/>
            <a:pathLst>
              <a:path w="308471" h="217002">
                <a:moveTo>
                  <a:pt x="11291" y="57136"/>
                </a:moveTo>
                <a:lnTo>
                  <a:pt x="5223" y="51069"/>
                </a:lnTo>
                <a:lnTo>
                  <a:pt x="3435" y="48011"/>
                </a:lnTo>
                <a:lnTo>
                  <a:pt x="2244" y="44703"/>
                </a:lnTo>
                <a:lnTo>
                  <a:pt x="1449" y="41228"/>
                </a:lnTo>
                <a:lnTo>
                  <a:pt x="919" y="37641"/>
                </a:lnTo>
                <a:lnTo>
                  <a:pt x="567" y="33979"/>
                </a:lnTo>
                <a:lnTo>
                  <a:pt x="0" y="25046"/>
                </a:lnTo>
                <a:lnTo>
                  <a:pt x="3310" y="20437"/>
                </a:lnTo>
                <a:lnTo>
                  <a:pt x="5969" y="17430"/>
                </a:lnTo>
                <a:lnTo>
                  <a:pt x="10284" y="15426"/>
                </a:lnTo>
                <a:lnTo>
                  <a:pt x="15700" y="14089"/>
                </a:lnTo>
                <a:lnTo>
                  <a:pt x="21849" y="13198"/>
                </a:lnTo>
                <a:lnTo>
                  <a:pt x="29759" y="11335"/>
                </a:lnTo>
                <a:lnTo>
                  <a:pt x="38843" y="8822"/>
                </a:lnTo>
                <a:lnTo>
                  <a:pt x="48709" y="5877"/>
                </a:lnTo>
                <a:lnTo>
                  <a:pt x="56556" y="3913"/>
                </a:lnTo>
                <a:lnTo>
                  <a:pt x="63057" y="2604"/>
                </a:lnTo>
                <a:lnTo>
                  <a:pt x="68662" y="1732"/>
                </a:lnTo>
                <a:lnTo>
                  <a:pt x="78276" y="762"/>
                </a:lnTo>
                <a:lnTo>
                  <a:pt x="82617" y="504"/>
                </a:lnTo>
                <a:lnTo>
                  <a:pt x="94214" y="216"/>
                </a:lnTo>
                <a:lnTo>
                  <a:pt x="144811" y="0"/>
                </a:lnTo>
                <a:lnTo>
                  <a:pt x="152374" y="2535"/>
                </a:lnTo>
                <a:lnTo>
                  <a:pt x="159957" y="6766"/>
                </a:lnTo>
                <a:lnTo>
                  <a:pt x="167551" y="12126"/>
                </a:lnTo>
                <a:lnTo>
                  <a:pt x="173884" y="15700"/>
                </a:lnTo>
                <a:lnTo>
                  <a:pt x="179377" y="18082"/>
                </a:lnTo>
                <a:lnTo>
                  <a:pt x="184308" y="19670"/>
                </a:lnTo>
                <a:lnTo>
                  <a:pt x="187595" y="21999"/>
                </a:lnTo>
                <a:lnTo>
                  <a:pt x="189788" y="24821"/>
                </a:lnTo>
                <a:lnTo>
                  <a:pt x="191248" y="27973"/>
                </a:lnTo>
                <a:lnTo>
                  <a:pt x="192222" y="31344"/>
                </a:lnTo>
                <a:lnTo>
                  <a:pt x="192872" y="34862"/>
                </a:lnTo>
                <a:lnTo>
                  <a:pt x="193304" y="38476"/>
                </a:lnTo>
                <a:lnTo>
                  <a:pt x="192323" y="44697"/>
                </a:lnTo>
                <a:lnTo>
                  <a:pt x="190399" y="52653"/>
                </a:lnTo>
                <a:lnTo>
                  <a:pt x="187847" y="61768"/>
                </a:lnTo>
                <a:lnTo>
                  <a:pt x="184875" y="69114"/>
                </a:lnTo>
                <a:lnTo>
                  <a:pt x="181623" y="75281"/>
                </a:lnTo>
                <a:lnTo>
                  <a:pt x="178186" y="80663"/>
                </a:lnTo>
                <a:lnTo>
                  <a:pt x="174624" y="85521"/>
                </a:lnTo>
                <a:lnTo>
                  <a:pt x="170980" y="90029"/>
                </a:lnTo>
                <a:lnTo>
                  <a:pt x="167280" y="94305"/>
                </a:lnTo>
                <a:lnTo>
                  <a:pt x="163543" y="98426"/>
                </a:lnTo>
                <a:lnTo>
                  <a:pt x="156005" y="106391"/>
                </a:lnTo>
                <a:lnTo>
                  <a:pt x="81781" y="180955"/>
                </a:lnTo>
                <a:lnTo>
                  <a:pt x="81145" y="182862"/>
                </a:lnTo>
                <a:lnTo>
                  <a:pt x="80437" y="188368"/>
                </a:lnTo>
                <a:lnTo>
                  <a:pt x="80122" y="195048"/>
                </a:lnTo>
                <a:lnTo>
                  <a:pt x="79920" y="203617"/>
                </a:lnTo>
                <a:lnTo>
                  <a:pt x="83279" y="208176"/>
                </a:lnTo>
                <a:lnTo>
                  <a:pt x="85953" y="211169"/>
                </a:lnTo>
                <a:lnTo>
                  <a:pt x="89005" y="213165"/>
                </a:lnTo>
                <a:lnTo>
                  <a:pt x="95784" y="215383"/>
                </a:lnTo>
                <a:lnTo>
                  <a:pt x="103030" y="216368"/>
                </a:lnTo>
                <a:lnTo>
                  <a:pt x="110484" y="216806"/>
                </a:lnTo>
                <a:lnTo>
                  <a:pt x="118030" y="217001"/>
                </a:lnTo>
                <a:lnTo>
                  <a:pt x="121820" y="215783"/>
                </a:lnTo>
                <a:lnTo>
                  <a:pt x="129418" y="211042"/>
                </a:lnTo>
                <a:lnTo>
                  <a:pt x="135762" y="209271"/>
                </a:lnTo>
                <a:lnTo>
                  <a:pt x="143801" y="208089"/>
                </a:lnTo>
                <a:lnTo>
                  <a:pt x="152971" y="207301"/>
                </a:lnTo>
                <a:lnTo>
                  <a:pt x="160354" y="206776"/>
                </a:lnTo>
                <a:lnTo>
                  <a:pt x="171944" y="206193"/>
                </a:lnTo>
                <a:lnTo>
                  <a:pt x="179352" y="204767"/>
                </a:lnTo>
                <a:lnTo>
                  <a:pt x="188102" y="202547"/>
                </a:lnTo>
                <a:lnTo>
                  <a:pt x="197745" y="199797"/>
                </a:lnTo>
                <a:lnTo>
                  <a:pt x="206713" y="197963"/>
                </a:lnTo>
                <a:lnTo>
                  <a:pt x="215232" y="196741"/>
                </a:lnTo>
                <a:lnTo>
                  <a:pt x="223452" y="195926"/>
                </a:lnTo>
                <a:lnTo>
                  <a:pt x="230202" y="195383"/>
                </a:lnTo>
                <a:lnTo>
                  <a:pt x="235972" y="195021"/>
                </a:lnTo>
                <a:lnTo>
                  <a:pt x="245769" y="194618"/>
                </a:lnTo>
                <a:lnTo>
                  <a:pt x="254356" y="194439"/>
                </a:lnTo>
                <a:lnTo>
                  <a:pt x="294292" y="194300"/>
                </a:lnTo>
                <a:lnTo>
                  <a:pt x="299205" y="197685"/>
                </a:lnTo>
                <a:lnTo>
                  <a:pt x="308470" y="2057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2"/>
          <p:cNvSpPr/>
          <p:nvPr/>
        </p:nvSpPr>
        <p:spPr>
          <a:xfrm>
            <a:off x="6858000" y="2834639"/>
            <a:ext cx="285751" cy="11431"/>
          </a:xfrm>
          <a:custGeom>
            <a:avLst/>
            <a:gdLst/>
            <a:ahLst/>
            <a:cxnLst/>
            <a:rect l="0" t="0" r="0" b="0"/>
            <a:pathLst>
              <a:path w="285751" h="11431">
                <a:moveTo>
                  <a:pt x="0" y="0"/>
                </a:moveTo>
                <a:lnTo>
                  <a:pt x="15909" y="0"/>
                </a:lnTo>
                <a:lnTo>
                  <a:pt x="18226" y="1271"/>
                </a:lnTo>
                <a:lnTo>
                  <a:pt x="19770" y="3387"/>
                </a:lnTo>
                <a:lnTo>
                  <a:pt x="20800" y="6068"/>
                </a:lnTo>
                <a:lnTo>
                  <a:pt x="22756" y="7856"/>
                </a:lnTo>
                <a:lnTo>
                  <a:pt x="25331" y="9047"/>
                </a:lnTo>
                <a:lnTo>
                  <a:pt x="28317" y="9842"/>
                </a:lnTo>
                <a:lnTo>
                  <a:pt x="39198" y="10371"/>
                </a:lnTo>
                <a:lnTo>
                  <a:pt x="74994" y="10960"/>
                </a:lnTo>
                <a:lnTo>
                  <a:pt x="28575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"/>
          <p:cNvSpPr/>
          <p:nvPr/>
        </p:nvSpPr>
        <p:spPr>
          <a:xfrm>
            <a:off x="6972300" y="2720339"/>
            <a:ext cx="45249" cy="342901"/>
          </a:xfrm>
          <a:custGeom>
            <a:avLst/>
            <a:gdLst/>
            <a:ahLst/>
            <a:cxnLst/>
            <a:rect l="0" t="0" r="0" b="0"/>
            <a:pathLst>
              <a:path w="45249" h="34290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1640" y="37722"/>
                </a:lnTo>
                <a:lnTo>
                  <a:pt x="14110" y="42928"/>
                </a:lnTo>
                <a:lnTo>
                  <a:pt x="17026" y="47669"/>
                </a:lnTo>
                <a:lnTo>
                  <a:pt x="18971" y="53370"/>
                </a:lnTo>
                <a:lnTo>
                  <a:pt x="20267" y="59710"/>
                </a:lnTo>
                <a:lnTo>
                  <a:pt x="21132" y="66477"/>
                </a:lnTo>
                <a:lnTo>
                  <a:pt x="21707" y="74798"/>
                </a:lnTo>
                <a:lnTo>
                  <a:pt x="22091" y="84156"/>
                </a:lnTo>
                <a:lnTo>
                  <a:pt x="22518" y="104713"/>
                </a:lnTo>
                <a:lnTo>
                  <a:pt x="22708" y="126549"/>
                </a:lnTo>
                <a:lnTo>
                  <a:pt x="24029" y="136436"/>
                </a:lnTo>
                <a:lnTo>
                  <a:pt x="26179" y="145568"/>
                </a:lnTo>
                <a:lnTo>
                  <a:pt x="28883" y="154195"/>
                </a:lnTo>
                <a:lnTo>
                  <a:pt x="30684" y="163757"/>
                </a:lnTo>
                <a:lnTo>
                  <a:pt x="31886" y="173942"/>
                </a:lnTo>
                <a:lnTo>
                  <a:pt x="32687" y="184541"/>
                </a:lnTo>
                <a:lnTo>
                  <a:pt x="33222" y="194148"/>
                </a:lnTo>
                <a:lnTo>
                  <a:pt x="33815" y="211595"/>
                </a:lnTo>
                <a:lnTo>
                  <a:pt x="34149" y="235698"/>
                </a:lnTo>
                <a:lnTo>
                  <a:pt x="34248" y="289264"/>
                </a:lnTo>
                <a:lnTo>
                  <a:pt x="35532" y="303333"/>
                </a:lnTo>
                <a:lnTo>
                  <a:pt x="37658" y="312712"/>
                </a:lnTo>
                <a:lnTo>
                  <a:pt x="40345" y="318965"/>
                </a:lnTo>
                <a:lnTo>
                  <a:pt x="42136" y="324403"/>
                </a:lnTo>
                <a:lnTo>
                  <a:pt x="43331" y="329299"/>
                </a:lnTo>
                <a:lnTo>
                  <a:pt x="45248" y="340214"/>
                </a:lnTo>
                <a:lnTo>
                  <a:pt x="44135" y="341109"/>
                </a:lnTo>
                <a:lnTo>
                  <a:pt x="42123" y="341706"/>
                </a:lnTo>
                <a:lnTo>
                  <a:pt x="3429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4"/>
          <p:cNvSpPr/>
          <p:nvPr/>
        </p:nvSpPr>
        <p:spPr>
          <a:xfrm>
            <a:off x="7212530" y="2606981"/>
            <a:ext cx="182680" cy="433341"/>
          </a:xfrm>
          <a:custGeom>
            <a:avLst/>
            <a:gdLst/>
            <a:ahLst/>
            <a:cxnLst/>
            <a:rect l="0" t="0" r="0" b="0"/>
            <a:pathLst>
              <a:path w="182680" h="433341">
                <a:moveTo>
                  <a:pt x="102670" y="21919"/>
                </a:moveTo>
                <a:lnTo>
                  <a:pt x="102670" y="2236"/>
                </a:lnTo>
                <a:lnTo>
                  <a:pt x="101400" y="1177"/>
                </a:lnTo>
                <a:lnTo>
                  <a:pt x="99283" y="471"/>
                </a:lnTo>
                <a:lnTo>
                  <a:pt x="96602" y="0"/>
                </a:lnTo>
                <a:lnTo>
                  <a:pt x="94814" y="956"/>
                </a:lnTo>
                <a:lnTo>
                  <a:pt x="93623" y="2864"/>
                </a:lnTo>
                <a:lnTo>
                  <a:pt x="92828" y="5405"/>
                </a:lnTo>
                <a:lnTo>
                  <a:pt x="91029" y="7099"/>
                </a:lnTo>
                <a:lnTo>
                  <a:pt x="88560" y="8229"/>
                </a:lnTo>
                <a:lnTo>
                  <a:pt x="85643" y="8982"/>
                </a:lnTo>
                <a:lnTo>
                  <a:pt x="79888" y="13294"/>
                </a:lnTo>
                <a:lnTo>
                  <a:pt x="72242" y="19979"/>
                </a:lnTo>
                <a:lnTo>
                  <a:pt x="63335" y="28245"/>
                </a:lnTo>
                <a:lnTo>
                  <a:pt x="56127" y="33757"/>
                </a:lnTo>
                <a:lnTo>
                  <a:pt x="50050" y="37431"/>
                </a:lnTo>
                <a:lnTo>
                  <a:pt x="44730" y="39880"/>
                </a:lnTo>
                <a:lnTo>
                  <a:pt x="39914" y="44053"/>
                </a:lnTo>
                <a:lnTo>
                  <a:pt x="35433" y="49375"/>
                </a:lnTo>
                <a:lnTo>
                  <a:pt x="31175" y="55463"/>
                </a:lnTo>
                <a:lnTo>
                  <a:pt x="27066" y="62061"/>
                </a:lnTo>
                <a:lnTo>
                  <a:pt x="23057" y="69000"/>
                </a:lnTo>
                <a:lnTo>
                  <a:pt x="19115" y="76166"/>
                </a:lnTo>
                <a:lnTo>
                  <a:pt x="15217" y="82214"/>
                </a:lnTo>
                <a:lnTo>
                  <a:pt x="11347" y="87515"/>
                </a:lnTo>
                <a:lnTo>
                  <a:pt x="7498" y="92320"/>
                </a:lnTo>
                <a:lnTo>
                  <a:pt x="3221" y="101044"/>
                </a:lnTo>
                <a:lnTo>
                  <a:pt x="813" y="113096"/>
                </a:lnTo>
                <a:lnTo>
                  <a:pt x="250" y="122132"/>
                </a:lnTo>
                <a:lnTo>
                  <a:pt x="0" y="134614"/>
                </a:lnTo>
                <a:lnTo>
                  <a:pt x="1203" y="140229"/>
                </a:lnTo>
                <a:lnTo>
                  <a:pt x="5927" y="149854"/>
                </a:lnTo>
                <a:lnTo>
                  <a:pt x="12260" y="161752"/>
                </a:lnTo>
                <a:lnTo>
                  <a:pt x="15727" y="168481"/>
                </a:lnTo>
                <a:lnTo>
                  <a:pt x="19307" y="172967"/>
                </a:lnTo>
                <a:lnTo>
                  <a:pt x="22965" y="175957"/>
                </a:lnTo>
                <a:lnTo>
                  <a:pt x="26673" y="177951"/>
                </a:lnTo>
                <a:lnTo>
                  <a:pt x="30415" y="180550"/>
                </a:lnTo>
                <a:lnTo>
                  <a:pt x="34180" y="183553"/>
                </a:lnTo>
                <a:lnTo>
                  <a:pt x="37960" y="186825"/>
                </a:lnTo>
                <a:lnTo>
                  <a:pt x="41749" y="190276"/>
                </a:lnTo>
                <a:lnTo>
                  <a:pt x="49347" y="197497"/>
                </a:lnTo>
                <a:lnTo>
                  <a:pt x="60765" y="208703"/>
                </a:lnTo>
                <a:lnTo>
                  <a:pt x="65843" y="212481"/>
                </a:lnTo>
                <a:lnTo>
                  <a:pt x="71768" y="216270"/>
                </a:lnTo>
                <a:lnTo>
                  <a:pt x="78259" y="220066"/>
                </a:lnTo>
                <a:lnTo>
                  <a:pt x="83856" y="223867"/>
                </a:lnTo>
                <a:lnTo>
                  <a:pt x="88857" y="227671"/>
                </a:lnTo>
                <a:lnTo>
                  <a:pt x="93462" y="231477"/>
                </a:lnTo>
                <a:lnTo>
                  <a:pt x="97801" y="236554"/>
                </a:lnTo>
                <a:lnTo>
                  <a:pt x="101963" y="242479"/>
                </a:lnTo>
                <a:lnTo>
                  <a:pt x="106009" y="248969"/>
                </a:lnTo>
                <a:lnTo>
                  <a:pt x="109976" y="254565"/>
                </a:lnTo>
                <a:lnTo>
                  <a:pt x="113891" y="259566"/>
                </a:lnTo>
                <a:lnTo>
                  <a:pt x="117770" y="264170"/>
                </a:lnTo>
                <a:lnTo>
                  <a:pt x="122081" y="272673"/>
                </a:lnTo>
                <a:lnTo>
                  <a:pt x="123231" y="276718"/>
                </a:lnTo>
                <a:lnTo>
                  <a:pt x="127894" y="284599"/>
                </a:lnTo>
                <a:lnTo>
                  <a:pt x="130917" y="288479"/>
                </a:lnTo>
                <a:lnTo>
                  <a:pt x="134201" y="293606"/>
                </a:lnTo>
                <a:lnTo>
                  <a:pt x="137660" y="299563"/>
                </a:lnTo>
                <a:lnTo>
                  <a:pt x="141237" y="306075"/>
                </a:lnTo>
                <a:lnTo>
                  <a:pt x="145210" y="316697"/>
                </a:lnTo>
                <a:lnTo>
                  <a:pt x="146977" y="328191"/>
                </a:lnTo>
                <a:lnTo>
                  <a:pt x="147447" y="336590"/>
                </a:lnTo>
                <a:lnTo>
                  <a:pt x="147761" y="346000"/>
                </a:lnTo>
                <a:lnTo>
                  <a:pt x="146701" y="354813"/>
                </a:lnTo>
                <a:lnTo>
                  <a:pt x="144724" y="363228"/>
                </a:lnTo>
                <a:lnTo>
                  <a:pt x="142136" y="371378"/>
                </a:lnTo>
                <a:lnTo>
                  <a:pt x="139260" y="383820"/>
                </a:lnTo>
                <a:lnTo>
                  <a:pt x="138494" y="388916"/>
                </a:lnTo>
                <a:lnTo>
                  <a:pt x="134254" y="397965"/>
                </a:lnTo>
                <a:lnTo>
                  <a:pt x="131346" y="402156"/>
                </a:lnTo>
                <a:lnTo>
                  <a:pt x="128137" y="406220"/>
                </a:lnTo>
                <a:lnTo>
                  <a:pt x="124728" y="410200"/>
                </a:lnTo>
                <a:lnTo>
                  <a:pt x="121185" y="414123"/>
                </a:lnTo>
                <a:lnTo>
                  <a:pt x="113863" y="421868"/>
                </a:lnTo>
                <a:lnTo>
                  <a:pt x="110131" y="425711"/>
                </a:lnTo>
                <a:lnTo>
                  <a:pt x="106374" y="428274"/>
                </a:lnTo>
                <a:lnTo>
                  <a:pt x="102599" y="429982"/>
                </a:lnTo>
                <a:lnTo>
                  <a:pt x="98813" y="431121"/>
                </a:lnTo>
                <a:lnTo>
                  <a:pt x="95019" y="431880"/>
                </a:lnTo>
                <a:lnTo>
                  <a:pt x="91218" y="432386"/>
                </a:lnTo>
                <a:lnTo>
                  <a:pt x="87415" y="432723"/>
                </a:lnTo>
                <a:lnTo>
                  <a:pt x="83610" y="432948"/>
                </a:lnTo>
                <a:lnTo>
                  <a:pt x="75995" y="433199"/>
                </a:lnTo>
                <a:lnTo>
                  <a:pt x="58500" y="433340"/>
                </a:lnTo>
                <a:lnTo>
                  <a:pt x="52904" y="432089"/>
                </a:lnTo>
                <a:lnTo>
                  <a:pt x="47902" y="429986"/>
                </a:lnTo>
                <a:lnTo>
                  <a:pt x="43297" y="427313"/>
                </a:lnTo>
                <a:lnTo>
                  <a:pt x="40228" y="424262"/>
                </a:lnTo>
                <a:lnTo>
                  <a:pt x="38183" y="420957"/>
                </a:lnTo>
                <a:lnTo>
                  <a:pt x="36818" y="417484"/>
                </a:lnTo>
                <a:lnTo>
                  <a:pt x="34639" y="415169"/>
                </a:lnTo>
                <a:lnTo>
                  <a:pt x="31916" y="413625"/>
                </a:lnTo>
                <a:lnTo>
                  <a:pt x="28830" y="412597"/>
                </a:lnTo>
                <a:lnTo>
                  <a:pt x="25503" y="409371"/>
                </a:lnTo>
                <a:lnTo>
                  <a:pt x="22016" y="404680"/>
                </a:lnTo>
                <a:lnTo>
                  <a:pt x="18420" y="399013"/>
                </a:lnTo>
                <a:lnTo>
                  <a:pt x="14425" y="389329"/>
                </a:lnTo>
                <a:lnTo>
                  <a:pt x="13360" y="384969"/>
                </a:lnTo>
                <a:lnTo>
                  <a:pt x="8790" y="376738"/>
                </a:lnTo>
                <a:lnTo>
                  <a:pt x="5792" y="372765"/>
                </a:lnTo>
                <a:lnTo>
                  <a:pt x="3796" y="366306"/>
                </a:lnTo>
                <a:lnTo>
                  <a:pt x="2464" y="358190"/>
                </a:lnTo>
                <a:lnTo>
                  <a:pt x="1576" y="348970"/>
                </a:lnTo>
                <a:lnTo>
                  <a:pt x="2254" y="337743"/>
                </a:lnTo>
                <a:lnTo>
                  <a:pt x="3976" y="325178"/>
                </a:lnTo>
                <a:lnTo>
                  <a:pt x="6393" y="311721"/>
                </a:lnTo>
                <a:lnTo>
                  <a:pt x="9275" y="300210"/>
                </a:lnTo>
                <a:lnTo>
                  <a:pt x="12467" y="289996"/>
                </a:lnTo>
                <a:lnTo>
                  <a:pt x="15865" y="280647"/>
                </a:lnTo>
                <a:lnTo>
                  <a:pt x="20669" y="271874"/>
                </a:lnTo>
                <a:lnTo>
                  <a:pt x="26413" y="263486"/>
                </a:lnTo>
                <a:lnTo>
                  <a:pt x="32782" y="255353"/>
                </a:lnTo>
                <a:lnTo>
                  <a:pt x="39568" y="244852"/>
                </a:lnTo>
                <a:lnTo>
                  <a:pt x="46632" y="232771"/>
                </a:lnTo>
                <a:lnTo>
                  <a:pt x="53881" y="219636"/>
                </a:lnTo>
                <a:lnTo>
                  <a:pt x="61254" y="208340"/>
                </a:lnTo>
                <a:lnTo>
                  <a:pt x="68710" y="198270"/>
                </a:lnTo>
                <a:lnTo>
                  <a:pt x="120964" y="133618"/>
                </a:lnTo>
                <a:lnTo>
                  <a:pt x="128835" y="124325"/>
                </a:lnTo>
                <a:lnTo>
                  <a:pt x="135354" y="116860"/>
                </a:lnTo>
                <a:lnTo>
                  <a:pt x="140969" y="109342"/>
                </a:lnTo>
                <a:lnTo>
                  <a:pt x="145982" y="101791"/>
                </a:lnTo>
                <a:lnTo>
                  <a:pt x="150594" y="94217"/>
                </a:lnTo>
                <a:lnTo>
                  <a:pt x="156210" y="86628"/>
                </a:lnTo>
                <a:lnTo>
                  <a:pt x="162493" y="79028"/>
                </a:lnTo>
                <a:lnTo>
                  <a:pt x="182679" y="44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5"/>
          <p:cNvSpPr/>
          <p:nvPr/>
        </p:nvSpPr>
        <p:spPr>
          <a:xfrm>
            <a:off x="7383780" y="2446033"/>
            <a:ext cx="354330" cy="205710"/>
          </a:xfrm>
          <a:custGeom>
            <a:avLst/>
            <a:gdLst/>
            <a:ahLst/>
            <a:cxnLst/>
            <a:rect l="0" t="0" r="0" b="0"/>
            <a:pathLst>
              <a:path w="354330" h="205710">
                <a:moveTo>
                  <a:pt x="0" y="34276"/>
                </a:moveTo>
                <a:lnTo>
                  <a:pt x="15908" y="18368"/>
                </a:lnTo>
                <a:lnTo>
                  <a:pt x="19496" y="16051"/>
                </a:lnTo>
                <a:lnTo>
                  <a:pt x="26867" y="13476"/>
                </a:lnTo>
                <a:lnTo>
                  <a:pt x="37764" y="8945"/>
                </a:lnTo>
                <a:lnTo>
                  <a:pt x="44226" y="5959"/>
                </a:lnTo>
                <a:lnTo>
                  <a:pt x="54792" y="2641"/>
                </a:lnTo>
                <a:lnTo>
                  <a:pt x="64992" y="1166"/>
                </a:lnTo>
                <a:lnTo>
                  <a:pt x="71268" y="773"/>
                </a:lnTo>
                <a:lnTo>
                  <a:pt x="85014" y="336"/>
                </a:lnTo>
                <a:lnTo>
                  <a:pt x="128145" y="33"/>
                </a:lnTo>
                <a:lnTo>
                  <a:pt x="154667" y="0"/>
                </a:lnTo>
                <a:lnTo>
                  <a:pt x="161531" y="1266"/>
                </a:lnTo>
                <a:lnTo>
                  <a:pt x="172544" y="6058"/>
                </a:lnTo>
                <a:lnTo>
                  <a:pt x="191952" y="15897"/>
                </a:lnTo>
                <a:lnTo>
                  <a:pt x="197819" y="19483"/>
                </a:lnTo>
                <a:lnTo>
                  <a:pt x="202999" y="23144"/>
                </a:lnTo>
                <a:lnTo>
                  <a:pt x="207723" y="26855"/>
                </a:lnTo>
                <a:lnTo>
                  <a:pt x="212142" y="30599"/>
                </a:lnTo>
                <a:lnTo>
                  <a:pt x="216357" y="34365"/>
                </a:lnTo>
                <a:lnTo>
                  <a:pt x="220438" y="38145"/>
                </a:lnTo>
                <a:lnTo>
                  <a:pt x="223158" y="41936"/>
                </a:lnTo>
                <a:lnTo>
                  <a:pt x="224972" y="45733"/>
                </a:lnTo>
                <a:lnTo>
                  <a:pt x="226181" y="49534"/>
                </a:lnTo>
                <a:lnTo>
                  <a:pt x="226988" y="53338"/>
                </a:lnTo>
                <a:lnTo>
                  <a:pt x="227525" y="57144"/>
                </a:lnTo>
                <a:lnTo>
                  <a:pt x="227883" y="60952"/>
                </a:lnTo>
                <a:lnTo>
                  <a:pt x="228122" y="66030"/>
                </a:lnTo>
                <a:lnTo>
                  <a:pt x="228387" y="78446"/>
                </a:lnTo>
                <a:lnTo>
                  <a:pt x="227188" y="85313"/>
                </a:lnTo>
                <a:lnTo>
                  <a:pt x="225119" y="92431"/>
                </a:lnTo>
                <a:lnTo>
                  <a:pt x="222469" y="99716"/>
                </a:lnTo>
                <a:lnTo>
                  <a:pt x="219432" y="105843"/>
                </a:lnTo>
                <a:lnTo>
                  <a:pt x="216139" y="111197"/>
                </a:lnTo>
                <a:lnTo>
                  <a:pt x="212672" y="116037"/>
                </a:lnTo>
                <a:lnTo>
                  <a:pt x="209091" y="120533"/>
                </a:lnTo>
                <a:lnTo>
                  <a:pt x="205434" y="124801"/>
                </a:lnTo>
                <a:lnTo>
                  <a:pt x="201726" y="128916"/>
                </a:lnTo>
                <a:lnTo>
                  <a:pt x="197984" y="134200"/>
                </a:lnTo>
                <a:lnTo>
                  <a:pt x="194219" y="140262"/>
                </a:lnTo>
                <a:lnTo>
                  <a:pt x="190439" y="146844"/>
                </a:lnTo>
                <a:lnTo>
                  <a:pt x="186650" y="152501"/>
                </a:lnTo>
                <a:lnTo>
                  <a:pt x="182853" y="157543"/>
                </a:lnTo>
                <a:lnTo>
                  <a:pt x="179052" y="162174"/>
                </a:lnTo>
                <a:lnTo>
                  <a:pt x="175247" y="165262"/>
                </a:lnTo>
                <a:lnTo>
                  <a:pt x="171442" y="167320"/>
                </a:lnTo>
                <a:lnTo>
                  <a:pt x="167634" y="168692"/>
                </a:lnTo>
                <a:lnTo>
                  <a:pt x="160017" y="173603"/>
                </a:lnTo>
                <a:lnTo>
                  <a:pt x="152398" y="180020"/>
                </a:lnTo>
                <a:lnTo>
                  <a:pt x="148588" y="183509"/>
                </a:lnTo>
                <a:lnTo>
                  <a:pt x="144779" y="187105"/>
                </a:lnTo>
                <a:lnTo>
                  <a:pt x="142239" y="190772"/>
                </a:lnTo>
                <a:lnTo>
                  <a:pt x="140545" y="194487"/>
                </a:lnTo>
                <a:lnTo>
                  <a:pt x="137357" y="205069"/>
                </a:lnTo>
                <a:lnTo>
                  <a:pt x="143286" y="205531"/>
                </a:lnTo>
                <a:lnTo>
                  <a:pt x="153086" y="205669"/>
                </a:lnTo>
                <a:lnTo>
                  <a:pt x="164033" y="205709"/>
                </a:lnTo>
                <a:lnTo>
                  <a:pt x="174926" y="202332"/>
                </a:lnTo>
                <a:lnTo>
                  <a:pt x="181387" y="199654"/>
                </a:lnTo>
                <a:lnTo>
                  <a:pt x="219047" y="186517"/>
                </a:lnTo>
                <a:lnTo>
                  <a:pt x="245091" y="177680"/>
                </a:lnTo>
                <a:lnTo>
                  <a:pt x="266264" y="171789"/>
                </a:lnTo>
                <a:lnTo>
                  <a:pt x="284189" y="167862"/>
                </a:lnTo>
                <a:lnTo>
                  <a:pt x="299949" y="165243"/>
                </a:lnTo>
                <a:lnTo>
                  <a:pt x="311726" y="162227"/>
                </a:lnTo>
                <a:lnTo>
                  <a:pt x="320847" y="158947"/>
                </a:lnTo>
                <a:lnTo>
                  <a:pt x="338544" y="150625"/>
                </a:lnTo>
                <a:lnTo>
                  <a:pt x="344350" y="149487"/>
                </a:lnTo>
                <a:lnTo>
                  <a:pt x="354329" y="1485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"/>
          <p:cNvSpPr/>
          <p:nvPr/>
        </p:nvSpPr>
        <p:spPr>
          <a:xfrm>
            <a:off x="7669529" y="2788919"/>
            <a:ext cx="297181" cy="22861"/>
          </a:xfrm>
          <a:custGeom>
            <a:avLst/>
            <a:gdLst/>
            <a:ahLst/>
            <a:cxnLst/>
            <a:rect l="0" t="0" r="0" b="0"/>
            <a:pathLst>
              <a:path w="297181" h="22861">
                <a:moveTo>
                  <a:pt x="0" y="22860"/>
                </a:moveTo>
                <a:lnTo>
                  <a:pt x="18204" y="22860"/>
                </a:lnTo>
                <a:lnTo>
                  <a:pt x="29916" y="21590"/>
                </a:lnTo>
                <a:lnTo>
                  <a:pt x="44074" y="19474"/>
                </a:lnTo>
                <a:lnTo>
                  <a:pt x="59863" y="16793"/>
                </a:lnTo>
                <a:lnTo>
                  <a:pt x="75469" y="15005"/>
                </a:lnTo>
                <a:lnTo>
                  <a:pt x="90953" y="13814"/>
                </a:lnTo>
                <a:lnTo>
                  <a:pt x="119163" y="12490"/>
                </a:lnTo>
                <a:lnTo>
                  <a:pt x="140168" y="11901"/>
                </a:lnTo>
                <a:lnTo>
                  <a:pt x="172342" y="11570"/>
                </a:lnTo>
                <a:lnTo>
                  <a:pt x="182204" y="10253"/>
                </a:lnTo>
                <a:lnTo>
                  <a:pt x="191319" y="8106"/>
                </a:lnTo>
                <a:lnTo>
                  <a:pt x="199937" y="5404"/>
                </a:lnTo>
                <a:lnTo>
                  <a:pt x="206952" y="3603"/>
                </a:lnTo>
                <a:lnTo>
                  <a:pt x="212898" y="2402"/>
                </a:lnTo>
                <a:lnTo>
                  <a:pt x="218132" y="1602"/>
                </a:lnTo>
                <a:lnTo>
                  <a:pt x="225432" y="1068"/>
                </a:lnTo>
                <a:lnTo>
                  <a:pt x="234108" y="712"/>
                </a:lnTo>
                <a:lnTo>
                  <a:pt x="261136" y="211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7"/>
          <p:cNvSpPr/>
          <p:nvPr/>
        </p:nvSpPr>
        <p:spPr>
          <a:xfrm>
            <a:off x="7680959" y="2880359"/>
            <a:ext cx="274321" cy="57151"/>
          </a:xfrm>
          <a:custGeom>
            <a:avLst/>
            <a:gdLst/>
            <a:ahLst/>
            <a:cxnLst/>
            <a:rect l="0" t="0" r="0" b="0"/>
            <a:pathLst>
              <a:path w="274321" h="57151">
                <a:moveTo>
                  <a:pt x="0" y="57150"/>
                </a:moveTo>
                <a:lnTo>
                  <a:pt x="12136" y="57150"/>
                </a:lnTo>
                <a:lnTo>
                  <a:pt x="18251" y="55880"/>
                </a:lnTo>
                <a:lnTo>
                  <a:pt x="24868" y="53764"/>
                </a:lnTo>
                <a:lnTo>
                  <a:pt x="31819" y="51083"/>
                </a:lnTo>
                <a:lnTo>
                  <a:pt x="45343" y="46755"/>
                </a:lnTo>
                <a:lnTo>
                  <a:pt x="84076" y="35174"/>
                </a:lnTo>
                <a:lnTo>
                  <a:pt x="108121" y="29799"/>
                </a:lnTo>
                <a:lnTo>
                  <a:pt x="134311" y="24946"/>
                </a:lnTo>
                <a:lnTo>
                  <a:pt x="161931" y="20441"/>
                </a:lnTo>
                <a:lnTo>
                  <a:pt x="182884" y="16168"/>
                </a:lnTo>
                <a:lnTo>
                  <a:pt x="199393" y="12048"/>
                </a:lnTo>
                <a:lnTo>
                  <a:pt x="212939" y="8032"/>
                </a:lnTo>
                <a:lnTo>
                  <a:pt x="224509" y="5355"/>
                </a:lnTo>
                <a:lnTo>
                  <a:pt x="234764" y="3570"/>
                </a:lnTo>
                <a:lnTo>
                  <a:pt x="244139" y="2380"/>
                </a:lnTo>
                <a:lnTo>
                  <a:pt x="251659" y="1587"/>
                </a:lnTo>
                <a:lnTo>
                  <a:pt x="257944" y="1058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"/>
          <p:cNvSpPr/>
          <p:nvPr/>
        </p:nvSpPr>
        <p:spPr>
          <a:xfrm>
            <a:off x="8197239" y="2720339"/>
            <a:ext cx="260962" cy="251443"/>
          </a:xfrm>
          <a:custGeom>
            <a:avLst/>
            <a:gdLst/>
            <a:ahLst/>
            <a:cxnLst/>
            <a:rect l="0" t="0" r="0" b="0"/>
            <a:pathLst>
              <a:path w="260962" h="251443">
                <a:moveTo>
                  <a:pt x="112370" y="0"/>
                </a:moveTo>
                <a:lnTo>
                  <a:pt x="96461" y="0"/>
                </a:lnTo>
                <a:lnTo>
                  <a:pt x="92875" y="1271"/>
                </a:lnTo>
                <a:lnTo>
                  <a:pt x="85502" y="6068"/>
                </a:lnTo>
                <a:lnTo>
                  <a:pt x="80489" y="10396"/>
                </a:lnTo>
                <a:lnTo>
                  <a:pt x="74606" y="15821"/>
                </a:lnTo>
                <a:lnTo>
                  <a:pt x="57578" y="32205"/>
                </a:lnTo>
                <a:lnTo>
                  <a:pt x="52982" y="36710"/>
                </a:lnTo>
                <a:lnTo>
                  <a:pt x="48648" y="43523"/>
                </a:lnTo>
                <a:lnTo>
                  <a:pt x="44488" y="51876"/>
                </a:lnTo>
                <a:lnTo>
                  <a:pt x="35211" y="73856"/>
                </a:lnTo>
                <a:lnTo>
                  <a:pt x="22621" y="104792"/>
                </a:lnTo>
                <a:lnTo>
                  <a:pt x="18247" y="118121"/>
                </a:lnTo>
                <a:lnTo>
                  <a:pt x="15332" y="129548"/>
                </a:lnTo>
                <a:lnTo>
                  <a:pt x="13387" y="139705"/>
                </a:lnTo>
                <a:lnTo>
                  <a:pt x="10822" y="150287"/>
                </a:lnTo>
                <a:lnTo>
                  <a:pt x="7841" y="161151"/>
                </a:lnTo>
                <a:lnTo>
                  <a:pt x="4585" y="172204"/>
                </a:lnTo>
                <a:lnTo>
                  <a:pt x="2413" y="180843"/>
                </a:lnTo>
                <a:lnTo>
                  <a:pt x="966" y="187872"/>
                </a:lnTo>
                <a:lnTo>
                  <a:pt x="0" y="193828"/>
                </a:lnTo>
                <a:lnTo>
                  <a:pt x="628" y="200339"/>
                </a:lnTo>
                <a:lnTo>
                  <a:pt x="2315" y="207219"/>
                </a:lnTo>
                <a:lnTo>
                  <a:pt x="4710" y="214346"/>
                </a:lnTo>
                <a:lnTo>
                  <a:pt x="6307" y="220368"/>
                </a:lnTo>
                <a:lnTo>
                  <a:pt x="7371" y="225652"/>
                </a:lnTo>
                <a:lnTo>
                  <a:pt x="8081" y="230445"/>
                </a:lnTo>
                <a:lnTo>
                  <a:pt x="9824" y="234910"/>
                </a:lnTo>
                <a:lnTo>
                  <a:pt x="12257" y="239157"/>
                </a:lnTo>
                <a:lnTo>
                  <a:pt x="15148" y="243258"/>
                </a:lnTo>
                <a:lnTo>
                  <a:pt x="18345" y="245992"/>
                </a:lnTo>
                <a:lnTo>
                  <a:pt x="21747" y="247815"/>
                </a:lnTo>
                <a:lnTo>
                  <a:pt x="25285" y="249030"/>
                </a:lnTo>
                <a:lnTo>
                  <a:pt x="30183" y="249840"/>
                </a:lnTo>
                <a:lnTo>
                  <a:pt x="35990" y="250381"/>
                </a:lnTo>
                <a:lnTo>
                  <a:pt x="47943" y="250980"/>
                </a:lnTo>
                <a:lnTo>
                  <a:pt x="57490" y="251247"/>
                </a:lnTo>
                <a:lnTo>
                  <a:pt x="97664" y="251442"/>
                </a:lnTo>
                <a:lnTo>
                  <a:pt x="105106" y="250178"/>
                </a:lnTo>
                <a:lnTo>
                  <a:pt x="112608" y="248065"/>
                </a:lnTo>
                <a:lnTo>
                  <a:pt x="120149" y="245387"/>
                </a:lnTo>
                <a:lnTo>
                  <a:pt x="127716" y="242332"/>
                </a:lnTo>
                <a:lnTo>
                  <a:pt x="135301" y="239024"/>
                </a:lnTo>
                <a:lnTo>
                  <a:pt x="142897" y="235550"/>
                </a:lnTo>
                <a:lnTo>
                  <a:pt x="151772" y="231963"/>
                </a:lnTo>
                <a:lnTo>
                  <a:pt x="171792" y="224592"/>
                </a:lnTo>
                <a:lnTo>
                  <a:pt x="181196" y="220848"/>
                </a:lnTo>
                <a:lnTo>
                  <a:pt x="190004" y="217082"/>
                </a:lnTo>
                <a:lnTo>
                  <a:pt x="198415" y="213302"/>
                </a:lnTo>
                <a:lnTo>
                  <a:pt x="205294" y="209511"/>
                </a:lnTo>
                <a:lnTo>
                  <a:pt x="211150" y="205714"/>
                </a:lnTo>
                <a:lnTo>
                  <a:pt x="216323" y="201913"/>
                </a:lnTo>
                <a:lnTo>
                  <a:pt x="221043" y="198109"/>
                </a:lnTo>
                <a:lnTo>
                  <a:pt x="225459" y="194303"/>
                </a:lnTo>
                <a:lnTo>
                  <a:pt x="229672" y="190495"/>
                </a:lnTo>
                <a:lnTo>
                  <a:pt x="237741" y="182878"/>
                </a:lnTo>
                <a:lnTo>
                  <a:pt x="260961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"/>
          <p:cNvSpPr/>
          <p:nvPr/>
        </p:nvSpPr>
        <p:spPr>
          <a:xfrm>
            <a:off x="8366759" y="2457762"/>
            <a:ext cx="354332" cy="193952"/>
          </a:xfrm>
          <a:custGeom>
            <a:avLst/>
            <a:gdLst/>
            <a:ahLst/>
            <a:cxnLst/>
            <a:rect l="0" t="0" r="0" b="0"/>
            <a:pathLst>
              <a:path w="354332" h="193952">
                <a:moveTo>
                  <a:pt x="0" y="91127"/>
                </a:moveTo>
                <a:lnTo>
                  <a:pt x="6068" y="85060"/>
                </a:lnTo>
                <a:lnTo>
                  <a:pt x="7856" y="82002"/>
                </a:lnTo>
                <a:lnTo>
                  <a:pt x="9047" y="78694"/>
                </a:lnTo>
                <a:lnTo>
                  <a:pt x="9842" y="75219"/>
                </a:lnTo>
                <a:lnTo>
                  <a:pt x="11641" y="70361"/>
                </a:lnTo>
                <a:lnTo>
                  <a:pt x="14111" y="64584"/>
                </a:lnTo>
                <a:lnTo>
                  <a:pt x="17027" y="58191"/>
                </a:lnTo>
                <a:lnTo>
                  <a:pt x="21512" y="51390"/>
                </a:lnTo>
                <a:lnTo>
                  <a:pt x="27041" y="44316"/>
                </a:lnTo>
                <a:lnTo>
                  <a:pt x="33267" y="37060"/>
                </a:lnTo>
                <a:lnTo>
                  <a:pt x="38688" y="32222"/>
                </a:lnTo>
                <a:lnTo>
                  <a:pt x="48099" y="26847"/>
                </a:lnTo>
                <a:lnTo>
                  <a:pt x="54926" y="22874"/>
                </a:lnTo>
                <a:lnTo>
                  <a:pt x="72671" y="11686"/>
                </a:lnTo>
                <a:lnTo>
                  <a:pt x="81467" y="7686"/>
                </a:lnTo>
                <a:lnTo>
                  <a:pt x="89872" y="5020"/>
                </a:lnTo>
                <a:lnTo>
                  <a:pt x="98015" y="3243"/>
                </a:lnTo>
                <a:lnTo>
                  <a:pt x="105983" y="2058"/>
                </a:lnTo>
                <a:lnTo>
                  <a:pt x="113836" y="1268"/>
                </a:lnTo>
                <a:lnTo>
                  <a:pt x="132553" y="0"/>
                </a:lnTo>
                <a:lnTo>
                  <a:pt x="135359" y="1166"/>
                </a:lnTo>
                <a:lnTo>
                  <a:pt x="141863" y="5848"/>
                </a:lnTo>
                <a:lnTo>
                  <a:pt x="146598" y="9556"/>
                </a:lnTo>
                <a:lnTo>
                  <a:pt x="147261" y="11347"/>
                </a:lnTo>
                <a:lnTo>
                  <a:pt x="148000" y="16723"/>
                </a:lnTo>
                <a:lnTo>
                  <a:pt x="149466" y="19934"/>
                </a:lnTo>
                <a:lnTo>
                  <a:pt x="151715" y="23345"/>
                </a:lnTo>
                <a:lnTo>
                  <a:pt x="154483" y="26889"/>
                </a:lnTo>
                <a:lnTo>
                  <a:pt x="155059" y="30522"/>
                </a:lnTo>
                <a:lnTo>
                  <a:pt x="154173" y="34214"/>
                </a:lnTo>
                <a:lnTo>
                  <a:pt x="152312" y="37945"/>
                </a:lnTo>
                <a:lnTo>
                  <a:pt x="151071" y="41703"/>
                </a:lnTo>
                <a:lnTo>
                  <a:pt x="150245" y="45478"/>
                </a:lnTo>
                <a:lnTo>
                  <a:pt x="149694" y="49264"/>
                </a:lnTo>
                <a:lnTo>
                  <a:pt x="149325" y="53058"/>
                </a:lnTo>
                <a:lnTo>
                  <a:pt x="149081" y="56858"/>
                </a:lnTo>
                <a:lnTo>
                  <a:pt x="148917" y="60661"/>
                </a:lnTo>
                <a:lnTo>
                  <a:pt x="147539" y="64467"/>
                </a:lnTo>
                <a:lnTo>
                  <a:pt x="145349" y="68274"/>
                </a:lnTo>
                <a:lnTo>
                  <a:pt x="142620" y="72082"/>
                </a:lnTo>
                <a:lnTo>
                  <a:pt x="139530" y="75890"/>
                </a:lnTo>
                <a:lnTo>
                  <a:pt x="136201" y="79699"/>
                </a:lnTo>
                <a:lnTo>
                  <a:pt x="132710" y="83509"/>
                </a:lnTo>
                <a:lnTo>
                  <a:pt x="130384" y="87318"/>
                </a:lnTo>
                <a:lnTo>
                  <a:pt x="128833" y="91128"/>
                </a:lnTo>
                <a:lnTo>
                  <a:pt x="127798" y="94938"/>
                </a:lnTo>
                <a:lnTo>
                  <a:pt x="125839" y="98748"/>
                </a:lnTo>
                <a:lnTo>
                  <a:pt x="123263" y="102558"/>
                </a:lnTo>
                <a:lnTo>
                  <a:pt x="120276" y="106368"/>
                </a:lnTo>
                <a:lnTo>
                  <a:pt x="117013" y="112718"/>
                </a:lnTo>
                <a:lnTo>
                  <a:pt x="113569" y="120761"/>
                </a:lnTo>
                <a:lnTo>
                  <a:pt x="110003" y="129933"/>
                </a:lnTo>
                <a:lnTo>
                  <a:pt x="107626" y="137318"/>
                </a:lnTo>
                <a:lnTo>
                  <a:pt x="106040" y="143511"/>
                </a:lnTo>
                <a:lnTo>
                  <a:pt x="104984" y="148910"/>
                </a:lnTo>
                <a:lnTo>
                  <a:pt x="103010" y="153779"/>
                </a:lnTo>
                <a:lnTo>
                  <a:pt x="100423" y="158295"/>
                </a:lnTo>
                <a:lnTo>
                  <a:pt x="97429" y="162576"/>
                </a:lnTo>
                <a:lnTo>
                  <a:pt x="95433" y="166700"/>
                </a:lnTo>
                <a:lnTo>
                  <a:pt x="94102" y="170719"/>
                </a:lnTo>
                <a:lnTo>
                  <a:pt x="91966" y="180227"/>
                </a:lnTo>
                <a:lnTo>
                  <a:pt x="91674" y="184914"/>
                </a:lnTo>
                <a:lnTo>
                  <a:pt x="91486" y="192203"/>
                </a:lnTo>
                <a:lnTo>
                  <a:pt x="92741" y="192801"/>
                </a:lnTo>
                <a:lnTo>
                  <a:pt x="101286" y="193840"/>
                </a:lnTo>
                <a:lnTo>
                  <a:pt x="108469" y="193951"/>
                </a:lnTo>
                <a:lnTo>
                  <a:pt x="118482" y="190590"/>
                </a:lnTo>
                <a:lnTo>
                  <a:pt x="124708" y="187916"/>
                </a:lnTo>
                <a:lnTo>
                  <a:pt x="138400" y="181558"/>
                </a:lnTo>
                <a:lnTo>
                  <a:pt x="145607" y="178084"/>
                </a:lnTo>
                <a:lnTo>
                  <a:pt x="152951" y="175769"/>
                </a:lnTo>
                <a:lnTo>
                  <a:pt x="160387" y="174225"/>
                </a:lnTo>
                <a:lnTo>
                  <a:pt x="167885" y="173196"/>
                </a:lnTo>
                <a:lnTo>
                  <a:pt x="177963" y="169970"/>
                </a:lnTo>
                <a:lnTo>
                  <a:pt x="189762" y="165279"/>
                </a:lnTo>
                <a:lnTo>
                  <a:pt x="213879" y="154564"/>
                </a:lnTo>
                <a:lnTo>
                  <a:pt x="233064" y="145568"/>
                </a:lnTo>
                <a:lnTo>
                  <a:pt x="246816" y="141391"/>
                </a:lnTo>
                <a:lnTo>
                  <a:pt x="263604" y="137337"/>
                </a:lnTo>
                <a:lnTo>
                  <a:pt x="282416" y="133363"/>
                </a:lnTo>
                <a:lnTo>
                  <a:pt x="298768" y="130715"/>
                </a:lnTo>
                <a:lnTo>
                  <a:pt x="313479" y="128949"/>
                </a:lnTo>
                <a:lnTo>
                  <a:pt x="346261" y="126115"/>
                </a:lnTo>
                <a:lnTo>
                  <a:pt x="348951" y="127153"/>
                </a:lnTo>
                <a:lnTo>
                  <a:pt x="350744" y="129114"/>
                </a:lnTo>
                <a:lnTo>
                  <a:pt x="354331" y="1368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0"/>
          <p:cNvSpPr/>
          <p:nvPr/>
        </p:nvSpPr>
        <p:spPr>
          <a:xfrm>
            <a:off x="6005595" y="3303472"/>
            <a:ext cx="315195" cy="491224"/>
          </a:xfrm>
          <a:custGeom>
            <a:avLst/>
            <a:gdLst/>
            <a:ahLst/>
            <a:cxnLst/>
            <a:rect l="0" t="0" r="0" b="0"/>
            <a:pathLst>
              <a:path w="315195" h="491224">
                <a:moveTo>
                  <a:pt x="6584" y="125528"/>
                </a:moveTo>
                <a:lnTo>
                  <a:pt x="517" y="119460"/>
                </a:lnTo>
                <a:lnTo>
                  <a:pt x="0" y="117672"/>
                </a:lnTo>
                <a:lnTo>
                  <a:pt x="925" y="116480"/>
                </a:lnTo>
                <a:lnTo>
                  <a:pt x="2811" y="115686"/>
                </a:lnTo>
                <a:lnTo>
                  <a:pt x="11534" y="108500"/>
                </a:lnTo>
                <a:lnTo>
                  <a:pt x="18521" y="101873"/>
                </a:lnTo>
                <a:lnTo>
                  <a:pt x="39422" y="81203"/>
                </a:lnTo>
                <a:lnTo>
                  <a:pt x="46256" y="75658"/>
                </a:lnTo>
                <a:lnTo>
                  <a:pt x="53352" y="70691"/>
                </a:lnTo>
                <a:lnTo>
                  <a:pt x="69280" y="60516"/>
                </a:lnTo>
                <a:lnTo>
                  <a:pt x="89059" y="47526"/>
                </a:lnTo>
                <a:lnTo>
                  <a:pt x="98398" y="41777"/>
                </a:lnTo>
                <a:lnTo>
                  <a:pt x="107164" y="36674"/>
                </a:lnTo>
                <a:lnTo>
                  <a:pt x="123677" y="27617"/>
                </a:lnTo>
                <a:lnTo>
                  <a:pt x="147253" y="15378"/>
                </a:lnTo>
                <a:lnTo>
                  <a:pt x="162661" y="7569"/>
                </a:lnTo>
                <a:lnTo>
                  <a:pt x="170325" y="4978"/>
                </a:lnTo>
                <a:lnTo>
                  <a:pt x="177975" y="3251"/>
                </a:lnTo>
                <a:lnTo>
                  <a:pt x="185615" y="2100"/>
                </a:lnTo>
                <a:lnTo>
                  <a:pt x="193248" y="1332"/>
                </a:lnTo>
                <a:lnTo>
                  <a:pt x="200877" y="821"/>
                </a:lnTo>
                <a:lnTo>
                  <a:pt x="214857" y="252"/>
                </a:lnTo>
                <a:lnTo>
                  <a:pt x="225303" y="0"/>
                </a:lnTo>
                <a:lnTo>
                  <a:pt x="229867" y="1202"/>
                </a:lnTo>
                <a:lnTo>
                  <a:pt x="238325" y="5925"/>
                </a:lnTo>
                <a:lnTo>
                  <a:pt x="246317" y="12257"/>
                </a:lnTo>
                <a:lnTo>
                  <a:pt x="254102" y="19305"/>
                </a:lnTo>
                <a:lnTo>
                  <a:pt x="261796" y="26671"/>
                </a:lnTo>
                <a:lnTo>
                  <a:pt x="273267" y="37958"/>
                </a:lnTo>
                <a:lnTo>
                  <a:pt x="275813" y="43018"/>
                </a:lnTo>
                <a:lnTo>
                  <a:pt x="278641" y="55413"/>
                </a:lnTo>
                <a:lnTo>
                  <a:pt x="279898" y="69389"/>
                </a:lnTo>
                <a:lnTo>
                  <a:pt x="280457" y="84067"/>
                </a:lnTo>
                <a:lnTo>
                  <a:pt x="280772" y="107881"/>
                </a:lnTo>
                <a:lnTo>
                  <a:pt x="280887" y="154436"/>
                </a:lnTo>
                <a:lnTo>
                  <a:pt x="279623" y="163850"/>
                </a:lnTo>
                <a:lnTo>
                  <a:pt x="277511" y="173936"/>
                </a:lnTo>
                <a:lnTo>
                  <a:pt x="274832" y="184470"/>
                </a:lnTo>
                <a:lnTo>
                  <a:pt x="271776" y="195302"/>
                </a:lnTo>
                <a:lnTo>
                  <a:pt x="264994" y="217498"/>
                </a:lnTo>
                <a:lnTo>
                  <a:pt x="260137" y="231292"/>
                </a:lnTo>
                <a:lnTo>
                  <a:pt x="237480" y="292281"/>
                </a:lnTo>
                <a:lnTo>
                  <a:pt x="232905" y="305277"/>
                </a:lnTo>
                <a:lnTo>
                  <a:pt x="228585" y="316480"/>
                </a:lnTo>
                <a:lnTo>
                  <a:pt x="224435" y="326489"/>
                </a:lnTo>
                <a:lnTo>
                  <a:pt x="220398" y="335702"/>
                </a:lnTo>
                <a:lnTo>
                  <a:pt x="215167" y="344384"/>
                </a:lnTo>
                <a:lnTo>
                  <a:pt x="209140" y="352712"/>
                </a:lnTo>
                <a:lnTo>
                  <a:pt x="202581" y="360804"/>
                </a:lnTo>
                <a:lnTo>
                  <a:pt x="196939" y="368738"/>
                </a:lnTo>
                <a:lnTo>
                  <a:pt x="191908" y="376568"/>
                </a:lnTo>
                <a:lnTo>
                  <a:pt x="187283" y="384328"/>
                </a:lnTo>
                <a:lnTo>
                  <a:pt x="182930" y="392041"/>
                </a:lnTo>
                <a:lnTo>
                  <a:pt x="174707" y="407385"/>
                </a:lnTo>
                <a:lnTo>
                  <a:pt x="169466" y="415032"/>
                </a:lnTo>
                <a:lnTo>
                  <a:pt x="163432" y="422671"/>
                </a:lnTo>
                <a:lnTo>
                  <a:pt x="156870" y="430303"/>
                </a:lnTo>
                <a:lnTo>
                  <a:pt x="151224" y="437931"/>
                </a:lnTo>
                <a:lnTo>
                  <a:pt x="141566" y="453180"/>
                </a:lnTo>
                <a:lnTo>
                  <a:pt x="135942" y="459533"/>
                </a:lnTo>
                <a:lnTo>
                  <a:pt x="129653" y="465038"/>
                </a:lnTo>
                <a:lnTo>
                  <a:pt x="122920" y="469977"/>
                </a:lnTo>
                <a:lnTo>
                  <a:pt x="117162" y="474541"/>
                </a:lnTo>
                <a:lnTo>
                  <a:pt x="107377" y="482998"/>
                </a:lnTo>
                <a:lnTo>
                  <a:pt x="102989" y="485761"/>
                </a:lnTo>
                <a:lnTo>
                  <a:pt x="94728" y="488831"/>
                </a:lnTo>
                <a:lnTo>
                  <a:pt x="86806" y="491223"/>
                </a:lnTo>
                <a:lnTo>
                  <a:pt x="92725" y="485201"/>
                </a:lnTo>
                <a:lnTo>
                  <a:pt x="98301" y="482150"/>
                </a:lnTo>
                <a:lnTo>
                  <a:pt x="105829" y="478845"/>
                </a:lnTo>
                <a:lnTo>
                  <a:pt x="114657" y="475373"/>
                </a:lnTo>
                <a:lnTo>
                  <a:pt x="124353" y="470518"/>
                </a:lnTo>
                <a:lnTo>
                  <a:pt x="134627" y="464741"/>
                </a:lnTo>
                <a:lnTo>
                  <a:pt x="145286" y="458350"/>
                </a:lnTo>
                <a:lnTo>
                  <a:pt x="154932" y="452819"/>
                </a:lnTo>
                <a:lnTo>
                  <a:pt x="172424" y="443287"/>
                </a:lnTo>
                <a:lnTo>
                  <a:pt x="179374" y="440237"/>
                </a:lnTo>
                <a:lnTo>
                  <a:pt x="185277" y="438204"/>
                </a:lnTo>
                <a:lnTo>
                  <a:pt x="190483" y="436848"/>
                </a:lnTo>
                <a:lnTo>
                  <a:pt x="196494" y="434675"/>
                </a:lnTo>
                <a:lnTo>
                  <a:pt x="203040" y="431956"/>
                </a:lnTo>
                <a:lnTo>
                  <a:pt x="209946" y="428873"/>
                </a:lnTo>
                <a:lnTo>
                  <a:pt x="217089" y="426818"/>
                </a:lnTo>
                <a:lnTo>
                  <a:pt x="224391" y="425448"/>
                </a:lnTo>
                <a:lnTo>
                  <a:pt x="231799" y="424534"/>
                </a:lnTo>
                <a:lnTo>
                  <a:pt x="238007" y="422655"/>
                </a:lnTo>
                <a:lnTo>
                  <a:pt x="243416" y="420133"/>
                </a:lnTo>
                <a:lnTo>
                  <a:pt x="252813" y="415213"/>
                </a:lnTo>
                <a:lnTo>
                  <a:pt x="261223" y="413027"/>
                </a:lnTo>
                <a:lnTo>
                  <a:pt x="269194" y="412055"/>
                </a:lnTo>
                <a:lnTo>
                  <a:pt x="278240" y="411623"/>
                </a:lnTo>
                <a:lnTo>
                  <a:pt x="299902" y="411323"/>
                </a:lnTo>
                <a:lnTo>
                  <a:pt x="302459" y="410038"/>
                </a:lnTo>
                <a:lnTo>
                  <a:pt x="305434" y="407911"/>
                </a:lnTo>
                <a:lnTo>
                  <a:pt x="315194" y="39984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1"/>
          <p:cNvSpPr/>
          <p:nvPr/>
        </p:nvSpPr>
        <p:spPr>
          <a:xfrm>
            <a:off x="6332220" y="3316597"/>
            <a:ext cx="262734" cy="432387"/>
          </a:xfrm>
          <a:custGeom>
            <a:avLst/>
            <a:gdLst/>
            <a:ahLst/>
            <a:cxnLst/>
            <a:rect l="0" t="0" r="0" b="0"/>
            <a:pathLst>
              <a:path w="262734" h="432387">
                <a:moveTo>
                  <a:pt x="0" y="100973"/>
                </a:moveTo>
                <a:lnTo>
                  <a:pt x="9841" y="81290"/>
                </a:lnTo>
                <a:lnTo>
                  <a:pt x="17026" y="72986"/>
                </a:lnTo>
                <a:lnTo>
                  <a:pt x="27199" y="62482"/>
                </a:lnTo>
                <a:lnTo>
                  <a:pt x="44324" y="45259"/>
                </a:lnTo>
                <a:lnTo>
                  <a:pt x="49870" y="40970"/>
                </a:lnTo>
                <a:lnTo>
                  <a:pt x="54836" y="38111"/>
                </a:lnTo>
                <a:lnTo>
                  <a:pt x="59417" y="36204"/>
                </a:lnTo>
                <a:lnTo>
                  <a:pt x="78054" y="27313"/>
                </a:lnTo>
                <a:lnTo>
                  <a:pt x="90136" y="21386"/>
                </a:lnTo>
                <a:lnTo>
                  <a:pt x="100731" y="17435"/>
                </a:lnTo>
                <a:lnTo>
                  <a:pt x="110334" y="14801"/>
                </a:lnTo>
                <a:lnTo>
                  <a:pt x="119276" y="13045"/>
                </a:lnTo>
                <a:lnTo>
                  <a:pt x="127777" y="10604"/>
                </a:lnTo>
                <a:lnTo>
                  <a:pt x="135985" y="7707"/>
                </a:lnTo>
                <a:lnTo>
                  <a:pt x="143996" y="4505"/>
                </a:lnTo>
                <a:lnTo>
                  <a:pt x="151878" y="2371"/>
                </a:lnTo>
                <a:lnTo>
                  <a:pt x="159671" y="948"/>
                </a:lnTo>
                <a:lnTo>
                  <a:pt x="167407" y="0"/>
                </a:lnTo>
                <a:lnTo>
                  <a:pt x="175105" y="637"/>
                </a:lnTo>
                <a:lnTo>
                  <a:pt x="182776" y="2332"/>
                </a:lnTo>
                <a:lnTo>
                  <a:pt x="190431" y="4732"/>
                </a:lnTo>
                <a:lnTo>
                  <a:pt x="196803" y="6332"/>
                </a:lnTo>
                <a:lnTo>
                  <a:pt x="202322" y="7399"/>
                </a:lnTo>
                <a:lnTo>
                  <a:pt x="207272" y="8110"/>
                </a:lnTo>
                <a:lnTo>
                  <a:pt x="211841" y="9854"/>
                </a:lnTo>
                <a:lnTo>
                  <a:pt x="220304" y="15179"/>
                </a:lnTo>
                <a:lnTo>
                  <a:pt x="228299" y="21779"/>
                </a:lnTo>
                <a:lnTo>
                  <a:pt x="232210" y="25316"/>
                </a:lnTo>
                <a:lnTo>
                  <a:pt x="236086" y="27675"/>
                </a:lnTo>
                <a:lnTo>
                  <a:pt x="243780" y="30295"/>
                </a:lnTo>
                <a:lnTo>
                  <a:pt x="246340" y="32265"/>
                </a:lnTo>
                <a:lnTo>
                  <a:pt x="248047" y="34848"/>
                </a:lnTo>
                <a:lnTo>
                  <a:pt x="253835" y="47936"/>
                </a:lnTo>
                <a:lnTo>
                  <a:pt x="258866" y="59621"/>
                </a:lnTo>
                <a:lnTo>
                  <a:pt x="261101" y="69047"/>
                </a:lnTo>
                <a:lnTo>
                  <a:pt x="262095" y="80857"/>
                </a:lnTo>
                <a:lnTo>
                  <a:pt x="262359" y="87562"/>
                </a:lnTo>
                <a:lnTo>
                  <a:pt x="262654" y="101785"/>
                </a:lnTo>
                <a:lnTo>
                  <a:pt x="262733" y="109135"/>
                </a:lnTo>
                <a:lnTo>
                  <a:pt x="261515" y="116574"/>
                </a:lnTo>
                <a:lnTo>
                  <a:pt x="259434" y="124073"/>
                </a:lnTo>
                <a:lnTo>
                  <a:pt x="256776" y="131613"/>
                </a:lnTo>
                <a:lnTo>
                  <a:pt x="253733" y="139180"/>
                </a:lnTo>
                <a:lnTo>
                  <a:pt x="250435" y="146764"/>
                </a:lnTo>
                <a:lnTo>
                  <a:pt x="246967" y="154360"/>
                </a:lnTo>
                <a:lnTo>
                  <a:pt x="229949" y="189322"/>
                </a:lnTo>
                <a:lnTo>
                  <a:pt x="223150" y="200512"/>
                </a:lnTo>
                <a:lnTo>
                  <a:pt x="216076" y="210512"/>
                </a:lnTo>
                <a:lnTo>
                  <a:pt x="200174" y="230937"/>
                </a:lnTo>
                <a:lnTo>
                  <a:pt x="180406" y="256948"/>
                </a:lnTo>
                <a:lnTo>
                  <a:pt x="171070" y="270996"/>
                </a:lnTo>
                <a:lnTo>
                  <a:pt x="162307" y="285442"/>
                </a:lnTo>
                <a:lnTo>
                  <a:pt x="153924" y="300152"/>
                </a:lnTo>
                <a:lnTo>
                  <a:pt x="145796" y="312498"/>
                </a:lnTo>
                <a:lnTo>
                  <a:pt x="137837" y="323270"/>
                </a:lnTo>
                <a:lnTo>
                  <a:pt x="129991" y="332991"/>
                </a:lnTo>
                <a:lnTo>
                  <a:pt x="123491" y="340741"/>
                </a:lnTo>
                <a:lnTo>
                  <a:pt x="117887" y="347178"/>
                </a:lnTo>
                <a:lnTo>
                  <a:pt x="112881" y="352740"/>
                </a:lnTo>
                <a:lnTo>
                  <a:pt x="107004" y="360258"/>
                </a:lnTo>
                <a:lnTo>
                  <a:pt x="100546" y="369079"/>
                </a:lnTo>
                <a:lnTo>
                  <a:pt x="93700" y="378770"/>
                </a:lnTo>
                <a:lnTo>
                  <a:pt x="87867" y="386501"/>
                </a:lnTo>
                <a:lnTo>
                  <a:pt x="82708" y="392925"/>
                </a:lnTo>
                <a:lnTo>
                  <a:pt x="71371" y="406292"/>
                </a:lnTo>
                <a:lnTo>
                  <a:pt x="63339" y="414675"/>
                </a:lnTo>
                <a:lnTo>
                  <a:pt x="61276" y="418057"/>
                </a:lnTo>
                <a:lnTo>
                  <a:pt x="58984" y="425203"/>
                </a:lnTo>
                <a:lnTo>
                  <a:pt x="59642" y="427616"/>
                </a:lnTo>
                <a:lnTo>
                  <a:pt x="61351" y="429225"/>
                </a:lnTo>
                <a:lnTo>
                  <a:pt x="67151" y="431807"/>
                </a:lnTo>
                <a:lnTo>
                  <a:pt x="74224" y="432254"/>
                </a:lnTo>
                <a:lnTo>
                  <a:pt x="84363" y="432386"/>
                </a:lnTo>
                <a:lnTo>
                  <a:pt x="89262" y="431135"/>
                </a:lnTo>
                <a:lnTo>
                  <a:pt x="95068" y="429031"/>
                </a:lnTo>
                <a:lnTo>
                  <a:pt x="101478" y="426358"/>
                </a:lnTo>
                <a:lnTo>
                  <a:pt x="107022" y="424576"/>
                </a:lnTo>
                <a:lnTo>
                  <a:pt x="111988" y="423388"/>
                </a:lnTo>
                <a:lnTo>
                  <a:pt x="116568" y="422596"/>
                </a:lnTo>
                <a:lnTo>
                  <a:pt x="122162" y="422068"/>
                </a:lnTo>
                <a:lnTo>
                  <a:pt x="128431" y="421716"/>
                </a:lnTo>
                <a:lnTo>
                  <a:pt x="135151" y="421482"/>
                </a:lnTo>
                <a:lnTo>
                  <a:pt x="142170" y="420055"/>
                </a:lnTo>
                <a:lnTo>
                  <a:pt x="149390" y="417834"/>
                </a:lnTo>
                <a:lnTo>
                  <a:pt x="156743" y="415084"/>
                </a:lnTo>
                <a:lnTo>
                  <a:pt x="162915" y="413250"/>
                </a:lnTo>
                <a:lnTo>
                  <a:pt x="168300" y="412028"/>
                </a:lnTo>
                <a:lnTo>
                  <a:pt x="173160" y="411213"/>
                </a:lnTo>
                <a:lnTo>
                  <a:pt x="178940" y="410669"/>
                </a:lnTo>
                <a:lnTo>
                  <a:pt x="185333" y="410307"/>
                </a:lnTo>
                <a:lnTo>
                  <a:pt x="192136" y="410065"/>
                </a:lnTo>
                <a:lnTo>
                  <a:pt x="200480" y="408634"/>
                </a:lnTo>
                <a:lnTo>
                  <a:pt x="209853" y="406411"/>
                </a:lnTo>
                <a:lnTo>
                  <a:pt x="219912" y="403658"/>
                </a:lnTo>
                <a:lnTo>
                  <a:pt x="227888" y="401823"/>
                </a:lnTo>
                <a:lnTo>
                  <a:pt x="234475" y="400599"/>
                </a:lnTo>
                <a:lnTo>
                  <a:pt x="248257" y="396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"/>
          <p:cNvSpPr/>
          <p:nvPr/>
        </p:nvSpPr>
        <p:spPr>
          <a:xfrm>
            <a:off x="6617969" y="3703320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"/>
          <p:cNvSpPr/>
          <p:nvPr/>
        </p:nvSpPr>
        <p:spPr>
          <a:xfrm>
            <a:off x="6709409" y="3257772"/>
            <a:ext cx="262789" cy="422483"/>
          </a:xfrm>
          <a:custGeom>
            <a:avLst/>
            <a:gdLst/>
            <a:ahLst/>
            <a:cxnLst/>
            <a:rect l="0" t="0" r="0" b="0"/>
            <a:pathLst>
              <a:path w="262789" h="422483">
                <a:moveTo>
                  <a:pt x="251460" y="34067"/>
                </a:moveTo>
                <a:lnTo>
                  <a:pt x="257529" y="21932"/>
                </a:lnTo>
                <a:lnTo>
                  <a:pt x="260508" y="12587"/>
                </a:lnTo>
                <a:lnTo>
                  <a:pt x="261302" y="8317"/>
                </a:lnTo>
                <a:lnTo>
                  <a:pt x="260561" y="5471"/>
                </a:lnTo>
                <a:lnTo>
                  <a:pt x="258798" y="3573"/>
                </a:lnTo>
                <a:lnTo>
                  <a:pt x="252910" y="527"/>
                </a:lnTo>
                <a:lnTo>
                  <a:pt x="248617" y="277"/>
                </a:lnTo>
                <a:lnTo>
                  <a:pt x="233687" y="0"/>
                </a:lnTo>
                <a:lnTo>
                  <a:pt x="226911" y="1196"/>
                </a:lnTo>
                <a:lnTo>
                  <a:pt x="221125" y="3263"/>
                </a:lnTo>
                <a:lnTo>
                  <a:pt x="215996" y="5911"/>
                </a:lnTo>
                <a:lnTo>
                  <a:pt x="211308" y="7676"/>
                </a:lnTo>
                <a:lnTo>
                  <a:pt x="206912" y="8854"/>
                </a:lnTo>
                <a:lnTo>
                  <a:pt x="202711" y="9638"/>
                </a:lnTo>
                <a:lnTo>
                  <a:pt x="194658" y="13897"/>
                </a:lnTo>
                <a:lnTo>
                  <a:pt x="190732" y="16810"/>
                </a:lnTo>
                <a:lnTo>
                  <a:pt x="185575" y="18753"/>
                </a:lnTo>
                <a:lnTo>
                  <a:pt x="179596" y="20048"/>
                </a:lnTo>
                <a:lnTo>
                  <a:pt x="173072" y="20911"/>
                </a:lnTo>
                <a:lnTo>
                  <a:pt x="167451" y="22756"/>
                </a:lnTo>
                <a:lnTo>
                  <a:pt x="162435" y="25257"/>
                </a:lnTo>
                <a:lnTo>
                  <a:pt x="157820" y="28194"/>
                </a:lnTo>
                <a:lnTo>
                  <a:pt x="152203" y="31422"/>
                </a:lnTo>
                <a:lnTo>
                  <a:pt x="139190" y="38395"/>
                </a:lnTo>
                <a:lnTo>
                  <a:pt x="95094" y="60783"/>
                </a:lnTo>
                <a:lnTo>
                  <a:pt x="88796" y="64578"/>
                </a:lnTo>
                <a:lnTo>
                  <a:pt x="83328" y="68378"/>
                </a:lnTo>
                <a:lnTo>
                  <a:pt x="78412" y="72181"/>
                </a:lnTo>
                <a:lnTo>
                  <a:pt x="73865" y="75986"/>
                </a:lnTo>
                <a:lnTo>
                  <a:pt x="69564" y="79793"/>
                </a:lnTo>
                <a:lnTo>
                  <a:pt x="65426" y="83601"/>
                </a:lnTo>
                <a:lnTo>
                  <a:pt x="61397" y="86140"/>
                </a:lnTo>
                <a:lnTo>
                  <a:pt x="53534" y="88961"/>
                </a:lnTo>
                <a:lnTo>
                  <a:pt x="50931" y="90983"/>
                </a:lnTo>
                <a:lnTo>
                  <a:pt x="49193" y="93601"/>
                </a:lnTo>
                <a:lnTo>
                  <a:pt x="48036" y="96617"/>
                </a:lnTo>
                <a:lnTo>
                  <a:pt x="40339" y="106928"/>
                </a:lnTo>
                <a:lnTo>
                  <a:pt x="38323" y="110581"/>
                </a:lnTo>
                <a:lnTo>
                  <a:pt x="34215" y="121791"/>
                </a:lnTo>
                <a:lnTo>
                  <a:pt x="26789" y="131885"/>
                </a:lnTo>
                <a:lnTo>
                  <a:pt x="24607" y="134692"/>
                </a:lnTo>
                <a:lnTo>
                  <a:pt x="23637" y="139326"/>
                </a:lnTo>
                <a:lnTo>
                  <a:pt x="23090" y="152462"/>
                </a:lnTo>
                <a:lnTo>
                  <a:pt x="23014" y="158717"/>
                </a:lnTo>
                <a:lnTo>
                  <a:pt x="24233" y="162887"/>
                </a:lnTo>
                <a:lnTo>
                  <a:pt x="26315" y="165667"/>
                </a:lnTo>
                <a:lnTo>
                  <a:pt x="32715" y="170130"/>
                </a:lnTo>
                <a:lnTo>
                  <a:pt x="39892" y="170902"/>
                </a:lnTo>
                <a:lnTo>
                  <a:pt x="43105" y="172281"/>
                </a:lnTo>
                <a:lnTo>
                  <a:pt x="50061" y="177199"/>
                </a:lnTo>
                <a:lnTo>
                  <a:pt x="54964" y="179018"/>
                </a:lnTo>
                <a:lnTo>
                  <a:pt x="60773" y="180231"/>
                </a:lnTo>
                <a:lnTo>
                  <a:pt x="67186" y="181040"/>
                </a:lnTo>
                <a:lnTo>
                  <a:pt x="72731" y="181579"/>
                </a:lnTo>
                <a:lnTo>
                  <a:pt x="77697" y="181938"/>
                </a:lnTo>
                <a:lnTo>
                  <a:pt x="82278" y="182178"/>
                </a:lnTo>
                <a:lnTo>
                  <a:pt x="119064" y="182516"/>
                </a:lnTo>
                <a:lnTo>
                  <a:pt x="133987" y="183833"/>
                </a:lnTo>
                <a:lnTo>
                  <a:pt x="149015" y="185981"/>
                </a:lnTo>
                <a:lnTo>
                  <a:pt x="164114" y="188683"/>
                </a:lnTo>
                <a:lnTo>
                  <a:pt x="176719" y="190484"/>
                </a:lnTo>
                <a:lnTo>
                  <a:pt x="187663" y="191686"/>
                </a:lnTo>
                <a:lnTo>
                  <a:pt x="197498" y="192486"/>
                </a:lnTo>
                <a:lnTo>
                  <a:pt x="205326" y="194290"/>
                </a:lnTo>
                <a:lnTo>
                  <a:pt x="211814" y="196762"/>
                </a:lnTo>
                <a:lnTo>
                  <a:pt x="217410" y="199681"/>
                </a:lnTo>
                <a:lnTo>
                  <a:pt x="222410" y="202896"/>
                </a:lnTo>
                <a:lnTo>
                  <a:pt x="227014" y="206310"/>
                </a:lnTo>
                <a:lnTo>
                  <a:pt x="231353" y="209856"/>
                </a:lnTo>
                <a:lnTo>
                  <a:pt x="236785" y="214760"/>
                </a:lnTo>
                <a:lnTo>
                  <a:pt x="249595" y="226982"/>
                </a:lnTo>
                <a:lnTo>
                  <a:pt x="254027" y="233797"/>
                </a:lnTo>
                <a:lnTo>
                  <a:pt x="256982" y="240880"/>
                </a:lnTo>
                <a:lnTo>
                  <a:pt x="258951" y="248143"/>
                </a:lnTo>
                <a:lnTo>
                  <a:pt x="261139" y="259599"/>
                </a:lnTo>
                <a:lnTo>
                  <a:pt x="262112" y="268923"/>
                </a:lnTo>
                <a:lnTo>
                  <a:pt x="262545" y="277301"/>
                </a:lnTo>
                <a:lnTo>
                  <a:pt x="262788" y="295225"/>
                </a:lnTo>
                <a:lnTo>
                  <a:pt x="261553" y="300883"/>
                </a:lnTo>
                <a:lnTo>
                  <a:pt x="256792" y="310555"/>
                </a:lnTo>
                <a:lnTo>
                  <a:pt x="250443" y="322474"/>
                </a:lnTo>
                <a:lnTo>
                  <a:pt x="246973" y="329209"/>
                </a:lnTo>
                <a:lnTo>
                  <a:pt x="242118" y="334968"/>
                </a:lnTo>
                <a:lnTo>
                  <a:pt x="236343" y="340078"/>
                </a:lnTo>
                <a:lnTo>
                  <a:pt x="229951" y="344754"/>
                </a:lnTo>
                <a:lnTo>
                  <a:pt x="221881" y="351682"/>
                </a:lnTo>
                <a:lnTo>
                  <a:pt x="212691" y="360111"/>
                </a:lnTo>
                <a:lnTo>
                  <a:pt x="202755" y="369539"/>
                </a:lnTo>
                <a:lnTo>
                  <a:pt x="193590" y="377096"/>
                </a:lnTo>
                <a:lnTo>
                  <a:pt x="184940" y="383403"/>
                </a:lnTo>
                <a:lnTo>
                  <a:pt x="176633" y="388878"/>
                </a:lnTo>
                <a:lnTo>
                  <a:pt x="166016" y="393797"/>
                </a:lnTo>
                <a:lnTo>
                  <a:pt x="153858" y="398347"/>
                </a:lnTo>
                <a:lnTo>
                  <a:pt x="140672" y="402651"/>
                </a:lnTo>
                <a:lnTo>
                  <a:pt x="129341" y="406790"/>
                </a:lnTo>
                <a:lnTo>
                  <a:pt x="119248" y="410819"/>
                </a:lnTo>
                <a:lnTo>
                  <a:pt x="109979" y="414775"/>
                </a:lnTo>
                <a:lnTo>
                  <a:pt x="102529" y="417412"/>
                </a:lnTo>
                <a:lnTo>
                  <a:pt x="96293" y="419171"/>
                </a:lnTo>
                <a:lnTo>
                  <a:pt x="90865" y="420343"/>
                </a:lnTo>
                <a:lnTo>
                  <a:pt x="84707" y="421124"/>
                </a:lnTo>
                <a:lnTo>
                  <a:pt x="78062" y="421646"/>
                </a:lnTo>
                <a:lnTo>
                  <a:pt x="71091" y="421992"/>
                </a:lnTo>
                <a:lnTo>
                  <a:pt x="56573" y="422379"/>
                </a:lnTo>
                <a:lnTo>
                  <a:pt x="49146" y="422482"/>
                </a:lnTo>
                <a:lnTo>
                  <a:pt x="42923" y="421280"/>
                </a:lnTo>
                <a:lnTo>
                  <a:pt x="37506" y="419209"/>
                </a:lnTo>
                <a:lnTo>
                  <a:pt x="32625" y="416559"/>
                </a:lnTo>
                <a:lnTo>
                  <a:pt x="28099" y="414792"/>
                </a:lnTo>
                <a:lnTo>
                  <a:pt x="23814" y="413613"/>
                </a:lnTo>
                <a:lnTo>
                  <a:pt x="19686" y="412828"/>
                </a:lnTo>
                <a:lnTo>
                  <a:pt x="16934" y="411035"/>
                </a:lnTo>
                <a:lnTo>
                  <a:pt x="15099" y="408569"/>
                </a:lnTo>
                <a:lnTo>
                  <a:pt x="13876" y="405655"/>
                </a:lnTo>
                <a:lnTo>
                  <a:pt x="6088" y="395486"/>
                </a:lnTo>
                <a:lnTo>
                  <a:pt x="4058" y="391854"/>
                </a:lnTo>
                <a:lnTo>
                  <a:pt x="1805" y="384430"/>
                </a:lnTo>
                <a:lnTo>
                  <a:pt x="535" y="373111"/>
                </a:lnTo>
                <a:lnTo>
                  <a:pt x="238" y="365517"/>
                </a:lnTo>
                <a:lnTo>
                  <a:pt x="0" y="3541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4"/>
          <p:cNvSpPr/>
          <p:nvPr/>
        </p:nvSpPr>
        <p:spPr>
          <a:xfrm>
            <a:off x="7063740" y="3463289"/>
            <a:ext cx="285751" cy="1"/>
          </a:xfrm>
          <a:custGeom>
            <a:avLst/>
            <a:gdLst/>
            <a:ahLst/>
            <a:cxnLst/>
            <a:rect l="0" t="0" r="0" b="0"/>
            <a:pathLst>
              <a:path w="285751" h="1">
                <a:moveTo>
                  <a:pt x="0" y="0"/>
                </a:move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5"/>
          <p:cNvSpPr/>
          <p:nvPr/>
        </p:nvSpPr>
        <p:spPr>
          <a:xfrm>
            <a:off x="7143750" y="3314700"/>
            <a:ext cx="68581" cy="354330"/>
          </a:xfrm>
          <a:custGeom>
            <a:avLst/>
            <a:gdLst/>
            <a:ahLst/>
            <a:cxnLst/>
            <a:rect l="0" t="0" r="0" b="0"/>
            <a:pathLst>
              <a:path w="68581" h="354330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2433" y="3386"/>
                </a:lnTo>
                <a:lnTo>
                  <a:pt x="15909" y="6067"/>
                </a:lnTo>
                <a:lnTo>
                  <a:pt x="19495" y="11665"/>
                </a:lnTo>
                <a:lnTo>
                  <a:pt x="23157" y="19206"/>
                </a:lnTo>
                <a:lnTo>
                  <a:pt x="26868" y="28044"/>
                </a:lnTo>
                <a:lnTo>
                  <a:pt x="30612" y="40286"/>
                </a:lnTo>
                <a:lnTo>
                  <a:pt x="34377" y="54797"/>
                </a:lnTo>
                <a:lnTo>
                  <a:pt x="38158" y="70821"/>
                </a:lnTo>
                <a:lnTo>
                  <a:pt x="41949" y="84044"/>
                </a:lnTo>
                <a:lnTo>
                  <a:pt x="45746" y="95399"/>
                </a:lnTo>
                <a:lnTo>
                  <a:pt x="49547" y="105509"/>
                </a:lnTo>
                <a:lnTo>
                  <a:pt x="52081" y="116059"/>
                </a:lnTo>
                <a:lnTo>
                  <a:pt x="53771" y="126903"/>
                </a:lnTo>
                <a:lnTo>
                  <a:pt x="54897" y="137941"/>
                </a:lnTo>
                <a:lnTo>
                  <a:pt x="55647" y="147841"/>
                </a:lnTo>
                <a:lnTo>
                  <a:pt x="56148" y="156981"/>
                </a:lnTo>
                <a:lnTo>
                  <a:pt x="56705" y="173909"/>
                </a:lnTo>
                <a:lnTo>
                  <a:pt x="57062" y="208859"/>
                </a:lnTo>
                <a:lnTo>
                  <a:pt x="57091" y="219249"/>
                </a:lnTo>
                <a:lnTo>
                  <a:pt x="58380" y="233796"/>
                </a:lnTo>
                <a:lnTo>
                  <a:pt x="60510" y="251114"/>
                </a:lnTo>
                <a:lnTo>
                  <a:pt x="63200" y="270279"/>
                </a:lnTo>
                <a:lnTo>
                  <a:pt x="64993" y="285596"/>
                </a:lnTo>
                <a:lnTo>
                  <a:pt x="66188" y="298347"/>
                </a:lnTo>
                <a:lnTo>
                  <a:pt x="66985" y="309388"/>
                </a:lnTo>
                <a:lnTo>
                  <a:pt x="67517" y="319289"/>
                </a:lnTo>
                <a:lnTo>
                  <a:pt x="68580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6"/>
          <p:cNvSpPr/>
          <p:nvPr/>
        </p:nvSpPr>
        <p:spPr>
          <a:xfrm>
            <a:off x="7361118" y="3246119"/>
            <a:ext cx="226461" cy="479526"/>
          </a:xfrm>
          <a:custGeom>
            <a:avLst/>
            <a:gdLst/>
            <a:ahLst/>
            <a:cxnLst/>
            <a:rect l="0" t="0" r="0" b="0"/>
            <a:pathLst>
              <a:path w="226461" h="479526">
                <a:moveTo>
                  <a:pt x="79812" y="0"/>
                </a:moveTo>
                <a:lnTo>
                  <a:pt x="73744" y="6068"/>
                </a:lnTo>
                <a:lnTo>
                  <a:pt x="71956" y="9126"/>
                </a:lnTo>
                <a:lnTo>
                  <a:pt x="68171" y="22036"/>
                </a:lnTo>
                <a:lnTo>
                  <a:pt x="62784" y="39004"/>
                </a:lnTo>
                <a:lnTo>
                  <a:pt x="59570" y="47593"/>
                </a:lnTo>
                <a:lnTo>
                  <a:pt x="56157" y="55859"/>
                </a:lnTo>
                <a:lnTo>
                  <a:pt x="52612" y="63909"/>
                </a:lnTo>
                <a:lnTo>
                  <a:pt x="45286" y="79628"/>
                </a:lnTo>
                <a:lnTo>
                  <a:pt x="41554" y="87375"/>
                </a:lnTo>
                <a:lnTo>
                  <a:pt x="37797" y="96351"/>
                </a:lnTo>
                <a:lnTo>
                  <a:pt x="34022" y="106144"/>
                </a:lnTo>
                <a:lnTo>
                  <a:pt x="30235" y="116483"/>
                </a:lnTo>
                <a:lnTo>
                  <a:pt x="26441" y="129725"/>
                </a:lnTo>
                <a:lnTo>
                  <a:pt x="22641" y="144904"/>
                </a:lnTo>
                <a:lnTo>
                  <a:pt x="18838" y="161373"/>
                </a:lnTo>
                <a:lnTo>
                  <a:pt x="15032" y="176162"/>
                </a:lnTo>
                <a:lnTo>
                  <a:pt x="11225" y="189831"/>
                </a:lnTo>
                <a:lnTo>
                  <a:pt x="7418" y="202754"/>
                </a:lnTo>
                <a:lnTo>
                  <a:pt x="4879" y="215180"/>
                </a:lnTo>
                <a:lnTo>
                  <a:pt x="3186" y="227273"/>
                </a:lnTo>
                <a:lnTo>
                  <a:pt x="2058" y="239146"/>
                </a:lnTo>
                <a:lnTo>
                  <a:pt x="1306" y="254681"/>
                </a:lnTo>
                <a:lnTo>
                  <a:pt x="470" y="292262"/>
                </a:lnTo>
                <a:lnTo>
                  <a:pt x="0" y="344124"/>
                </a:lnTo>
                <a:lnTo>
                  <a:pt x="1203" y="357686"/>
                </a:lnTo>
                <a:lnTo>
                  <a:pt x="3276" y="369268"/>
                </a:lnTo>
                <a:lnTo>
                  <a:pt x="5928" y="379529"/>
                </a:lnTo>
                <a:lnTo>
                  <a:pt x="7696" y="388909"/>
                </a:lnTo>
                <a:lnTo>
                  <a:pt x="8874" y="397703"/>
                </a:lnTo>
                <a:lnTo>
                  <a:pt x="9660" y="406106"/>
                </a:lnTo>
                <a:lnTo>
                  <a:pt x="11454" y="414247"/>
                </a:lnTo>
                <a:lnTo>
                  <a:pt x="13920" y="422215"/>
                </a:lnTo>
                <a:lnTo>
                  <a:pt x="20046" y="436572"/>
                </a:lnTo>
                <a:lnTo>
                  <a:pt x="27003" y="447185"/>
                </a:lnTo>
                <a:lnTo>
                  <a:pt x="31905" y="451794"/>
                </a:lnTo>
                <a:lnTo>
                  <a:pt x="37714" y="456136"/>
                </a:lnTo>
                <a:lnTo>
                  <a:pt x="44127" y="460301"/>
                </a:lnTo>
                <a:lnTo>
                  <a:pt x="49672" y="463077"/>
                </a:lnTo>
                <a:lnTo>
                  <a:pt x="54638" y="464928"/>
                </a:lnTo>
                <a:lnTo>
                  <a:pt x="59219" y="466162"/>
                </a:lnTo>
                <a:lnTo>
                  <a:pt x="63543" y="468255"/>
                </a:lnTo>
                <a:lnTo>
                  <a:pt x="67696" y="470920"/>
                </a:lnTo>
                <a:lnTo>
                  <a:pt x="71735" y="473967"/>
                </a:lnTo>
                <a:lnTo>
                  <a:pt x="76967" y="475998"/>
                </a:lnTo>
                <a:lnTo>
                  <a:pt x="82995" y="477352"/>
                </a:lnTo>
                <a:lnTo>
                  <a:pt x="89554" y="478255"/>
                </a:lnTo>
                <a:lnTo>
                  <a:pt x="95196" y="478857"/>
                </a:lnTo>
                <a:lnTo>
                  <a:pt x="100228" y="479258"/>
                </a:lnTo>
                <a:lnTo>
                  <a:pt x="104853" y="479525"/>
                </a:lnTo>
                <a:lnTo>
                  <a:pt x="111746" y="478434"/>
                </a:lnTo>
                <a:lnTo>
                  <a:pt x="120151" y="476436"/>
                </a:lnTo>
                <a:lnTo>
                  <a:pt x="129565" y="473834"/>
                </a:lnTo>
                <a:lnTo>
                  <a:pt x="137110" y="470830"/>
                </a:lnTo>
                <a:lnTo>
                  <a:pt x="143410" y="467557"/>
                </a:lnTo>
                <a:lnTo>
                  <a:pt x="148881" y="464104"/>
                </a:lnTo>
                <a:lnTo>
                  <a:pt x="155068" y="460533"/>
                </a:lnTo>
                <a:lnTo>
                  <a:pt x="168716" y="453178"/>
                </a:lnTo>
                <a:lnTo>
                  <a:pt x="174641" y="449439"/>
                </a:lnTo>
                <a:lnTo>
                  <a:pt x="179861" y="445676"/>
                </a:lnTo>
                <a:lnTo>
                  <a:pt x="184611" y="441898"/>
                </a:lnTo>
                <a:lnTo>
                  <a:pt x="190317" y="435569"/>
                </a:lnTo>
                <a:lnTo>
                  <a:pt x="196663" y="427539"/>
                </a:lnTo>
                <a:lnTo>
                  <a:pt x="203432" y="418377"/>
                </a:lnTo>
                <a:lnTo>
                  <a:pt x="207945" y="410998"/>
                </a:lnTo>
                <a:lnTo>
                  <a:pt x="212960" y="399412"/>
                </a:lnTo>
                <a:lnTo>
                  <a:pt x="218575" y="390030"/>
                </a:lnTo>
                <a:lnTo>
                  <a:pt x="221850" y="385750"/>
                </a:lnTo>
                <a:lnTo>
                  <a:pt x="225491" y="377608"/>
                </a:lnTo>
                <a:lnTo>
                  <a:pt x="226460" y="373659"/>
                </a:lnTo>
                <a:lnTo>
                  <a:pt x="224152" y="359111"/>
                </a:lnTo>
                <a:lnTo>
                  <a:pt x="221758" y="349897"/>
                </a:lnTo>
                <a:lnTo>
                  <a:pt x="219099" y="336273"/>
                </a:lnTo>
                <a:lnTo>
                  <a:pt x="218389" y="330863"/>
                </a:lnTo>
                <a:lnTo>
                  <a:pt x="216647" y="327255"/>
                </a:lnTo>
                <a:lnTo>
                  <a:pt x="214215" y="324850"/>
                </a:lnTo>
                <a:lnTo>
                  <a:pt x="207254" y="320991"/>
                </a:lnTo>
                <a:lnTo>
                  <a:pt x="205413" y="321944"/>
                </a:lnTo>
                <a:lnTo>
                  <a:pt x="199981" y="326390"/>
                </a:lnTo>
                <a:lnTo>
                  <a:pt x="196755" y="328083"/>
                </a:lnTo>
                <a:lnTo>
                  <a:pt x="189783" y="329965"/>
                </a:lnTo>
                <a:lnTo>
                  <a:pt x="184876" y="331737"/>
                </a:lnTo>
                <a:lnTo>
                  <a:pt x="179064" y="334188"/>
                </a:lnTo>
                <a:lnTo>
                  <a:pt x="172650" y="337092"/>
                </a:lnTo>
                <a:lnTo>
                  <a:pt x="167104" y="341568"/>
                </a:lnTo>
                <a:lnTo>
                  <a:pt x="162136" y="347093"/>
                </a:lnTo>
                <a:lnTo>
                  <a:pt x="132903" y="386344"/>
                </a:lnTo>
                <a:lnTo>
                  <a:pt x="125366" y="395993"/>
                </a:lnTo>
                <a:lnTo>
                  <a:pt x="119071" y="403696"/>
                </a:lnTo>
                <a:lnTo>
                  <a:pt x="113605" y="410100"/>
                </a:lnTo>
                <a:lnTo>
                  <a:pt x="108690" y="415640"/>
                </a:lnTo>
                <a:lnTo>
                  <a:pt x="99843" y="425183"/>
                </a:lnTo>
                <a:lnTo>
                  <a:pt x="96976" y="429505"/>
                </a:lnTo>
                <a:lnTo>
                  <a:pt x="91671" y="441657"/>
                </a:lnTo>
                <a:lnTo>
                  <a:pt x="85929" y="449446"/>
                </a:lnTo>
                <a:lnTo>
                  <a:pt x="82530" y="457141"/>
                </a:lnTo>
                <a:lnTo>
                  <a:pt x="79812" y="468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7"/>
          <p:cNvSpPr/>
          <p:nvPr/>
        </p:nvSpPr>
        <p:spPr>
          <a:xfrm>
            <a:off x="7749540" y="3257550"/>
            <a:ext cx="171451" cy="169796"/>
          </a:xfrm>
          <a:custGeom>
            <a:avLst/>
            <a:gdLst/>
            <a:ahLst/>
            <a:cxnLst/>
            <a:rect l="0" t="0" r="0" b="0"/>
            <a:pathLst>
              <a:path w="171451" h="169796">
                <a:moveTo>
                  <a:pt x="0" y="0"/>
                </a:moveTo>
                <a:lnTo>
                  <a:pt x="0" y="55517"/>
                </a:lnTo>
                <a:lnTo>
                  <a:pt x="1270" y="64951"/>
                </a:lnTo>
                <a:lnTo>
                  <a:pt x="3386" y="76320"/>
                </a:lnTo>
                <a:lnTo>
                  <a:pt x="6068" y="88980"/>
                </a:lnTo>
                <a:lnTo>
                  <a:pt x="7855" y="99960"/>
                </a:lnTo>
                <a:lnTo>
                  <a:pt x="9046" y="109820"/>
                </a:lnTo>
                <a:lnTo>
                  <a:pt x="9841" y="118933"/>
                </a:lnTo>
                <a:lnTo>
                  <a:pt x="11640" y="126279"/>
                </a:lnTo>
                <a:lnTo>
                  <a:pt x="14110" y="132446"/>
                </a:lnTo>
                <a:lnTo>
                  <a:pt x="17027" y="137827"/>
                </a:lnTo>
                <a:lnTo>
                  <a:pt x="18971" y="142684"/>
                </a:lnTo>
                <a:lnTo>
                  <a:pt x="20267" y="147193"/>
                </a:lnTo>
                <a:lnTo>
                  <a:pt x="21132" y="151468"/>
                </a:lnTo>
                <a:lnTo>
                  <a:pt x="22977" y="154319"/>
                </a:lnTo>
                <a:lnTo>
                  <a:pt x="25478" y="156219"/>
                </a:lnTo>
                <a:lnTo>
                  <a:pt x="28415" y="157486"/>
                </a:lnTo>
                <a:lnTo>
                  <a:pt x="31643" y="158331"/>
                </a:lnTo>
                <a:lnTo>
                  <a:pt x="35065" y="158893"/>
                </a:lnTo>
                <a:lnTo>
                  <a:pt x="38617" y="159269"/>
                </a:lnTo>
                <a:lnTo>
                  <a:pt x="42254" y="160789"/>
                </a:lnTo>
                <a:lnTo>
                  <a:pt x="45950" y="163072"/>
                </a:lnTo>
                <a:lnTo>
                  <a:pt x="49683" y="165865"/>
                </a:lnTo>
                <a:lnTo>
                  <a:pt x="53441" y="167726"/>
                </a:lnTo>
                <a:lnTo>
                  <a:pt x="57218" y="168967"/>
                </a:lnTo>
                <a:lnTo>
                  <a:pt x="61005" y="169795"/>
                </a:lnTo>
                <a:lnTo>
                  <a:pt x="67340" y="169076"/>
                </a:lnTo>
                <a:lnTo>
                  <a:pt x="75373" y="167327"/>
                </a:lnTo>
                <a:lnTo>
                  <a:pt x="84539" y="164891"/>
                </a:lnTo>
                <a:lnTo>
                  <a:pt x="91919" y="163267"/>
                </a:lnTo>
                <a:lnTo>
                  <a:pt x="98108" y="162185"/>
                </a:lnTo>
                <a:lnTo>
                  <a:pt x="103506" y="161463"/>
                </a:lnTo>
                <a:lnTo>
                  <a:pt x="108374" y="160982"/>
                </a:lnTo>
                <a:lnTo>
                  <a:pt x="112889" y="160661"/>
                </a:lnTo>
                <a:lnTo>
                  <a:pt x="117168" y="160447"/>
                </a:lnTo>
                <a:lnTo>
                  <a:pt x="121292" y="159035"/>
                </a:lnTo>
                <a:lnTo>
                  <a:pt x="125311" y="156823"/>
                </a:lnTo>
                <a:lnTo>
                  <a:pt x="129261" y="154078"/>
                </a:lnTo>
                <a:lnTo>
                  <a:pt x="133164" y="152249"/>
                </a:lnTo>
                <a:lnTo>
                  <a:pt x="137036" y="151029"/>
                </a:lnTo>
                <a:lnTo>
                  <a:pt x="140887" y="150216"/>
                </a:lnTo>
                <a:lnTo>
                  <a:pt x="144724" y="148404"/>
                </a:lnTo>
                <a:lnTo>
                  <a:pt x="148553" y="145925"/>
                </a:lnTo>
                <a:lnTo>
                  <a:pt x="152375" y="143004"/>
                </a:lnTo>
                <a:lnTo>
                  <a:pt x="156193" y="141056"/>
                </a:lnTo>
                <a:lnTo>
                  <a:pt x="160009" y="139757"/>
                </a:lnTo>
                <a:lnTo>
                  <a:pt x="171450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8"/>
          <p:cNvSpPr/>
          <p:nvPr/>
        </p:nvSpPr>
        <p:spPr>
          <a:xfrm>
            <a:off x="7863840" y="3211829"/>
            <a:ext cx="34290" cy="548642"/>
          </a:xfrm>
          <a:custGeom>
            <a:avLst/>
            <a:gdLst/>
            <a:ahLst/>
            <a:cxnLst/>
            <a:rect l="0" t="0" r="0" b="0"/>
            <a:pathLst>
              <a:path w="34290" h="548642">
                <a:moveTo>
                  <a:pt x="0" y="0"/>
                </a:moveTo>
                <a:lnTo>
                  <a:pt x="0" y="18204"/>
                </a:lnTo>
                <a:lnTo>
                  <a:pt x="9841" y="208541"/>
                </a:lnTo>
                <a:lnTo>
                  <a:pt x="11640" y="229197"/>
                </a:lnTo>
                <a:lnTo>
                  <a:pt x="14110" y="249318"/>
                </a:lnTo>
                <a:lnTo>
                  <a:pt x="17027" y="269082"/>
                </a:lnTo>
                <a:lnTo>
                  <a:pt x="18971" y="286068"/>
                </a:lnTo>
                <a:lnTo>
                  <a:pt x="20267" y="301202"/>
                </a:lnTo>
                <a:lnTo>
                  <a:pt x="21132" y="315102"/>
                </a:lnTo>
                <a:lnTo>
                  <a:pt x="22091" y="347479"/>
                </a:lnTo>
                <a:lnTo>
                  <a:pt x="22708" y="401801"/>
                </a:lnTo>
                <a:lnTo>
                  <a:pt x="24028" y="411378"/>
                </a:lnTo>
                <a:lnTo>
                  <a:pt x="26179" y="420302"/>
                </a:lnTo>
                <a:lnTo>
                  <a:pt x="28882" y="428791"/>
                </a:lnTo>
                <a:lnTo>
                  <a:pt x="30685" y="436991"/>
                </a:lnTo>
                <a:lnTo>
                  <a:pt x="31886" y="444997"/>
                </a:lnTo>
                <a:lnTo>
                  <a:pt x="32688" y="452875"/>
                </a:lnTo>
                <a:lnTo>
                  <a:pt x="33222" y="465747"/>
                </a:lnTo>
                <a:lnTo>
                  <a:pt x="34289" y="548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9"/>
          <p:cNvSpPr/>
          <p:nvPr/>
        </p:nvSpPr>
        <p:spPr>
          <a:xfrm>
            <a:off x="8035290" y="3429000"/>
            <a:ext cx="217170" cy="11430"/>
          </a:xfrm>
          <a:custGeom>
            <a:avLst/>
            <a:gdLst/>
            <a:ahLst/>
            <a:cxnLst/>
            <a:rect l="0" t="0" r="0" b="0"/>
            <a:pathLst>
              <a:path w="217170" h="11430">
                <a:moveTo>
                  <a:pt x="0" y="11429"/>
                </a:moveTo>
                <a:lnTo>
                  <a:pt x="12135" y="5362"/>
                </a:lnTo>
                <a:lnTo>
                  <a:pt x="16980" y="3574"/>
                </a:lnTo>
                <a:lnTo>
                  <a:pt x="21480" y="2383"/>
                </a:lnTo>
                <a:lnTo>
                  <a:pt x="25750" y="1588"/>
                </a:lnTo>
                <a:lnTo>
                  <a:pt x="40026" y="1059"/>
                </a:lnTo>
                <a:lnTo>
                  <a:pt x="158450" y="41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0"/>
          <p:cNvSpPr/>
          <p:nvPr/>
        </p:nvSpPr>
        <p:spPr>
          <a:xfrm>
            <a:off x="8046719" y="3520439"/>
            <a:ext cx="217172" cy="22862"/>
          </a:xfrm>
          <a:custGeom>
            <a:avLst/>
            <a:gdLst/>
            <a:ahLst/>
            <a:cxnLst/>
            <a:rect l="0" t="0" r="0" b="0"/>
            <a:pathLst>
              <a:path w="217172" h="22862">
                <a:moveTo>
                  <a:pt x="0" y="22861"/>
                </a:moveTo>
                <a:lnTo>
                  <a:pt x="35592" y="22861"/>
                </a:lnTo>
                <a:lnTo>
                  <a:pt x="41508" y="21590"/>
                </a:lnTo>
                <a:lnTo>
                  <a:pt x="47993" y="19474"/>
                </a:lnTo>
                <a:lnTo>
                  <a:pt x="54855" y="16793"/>
                </a:lnTo>
                <a:lnTo>
                  <a:pt x="60700" y="15005"/>
                </a:lnTo>
                <a:lnTo>
                  <a:pt x="65867" y="13813"/>
                </a:lnTo>
                <a:lnTo>
                  <a:pt x="70581" y="13019"/>
                </a:lnTo>
                <a:lnTo>
                  <a:pt x="76264" y="12490"/>
                </a:lnTo>
                <a:lnTo>
                  <a:pt x="82593" y="12136"/>
                </a:lnTo>
                <a:lnTo>
                  <a:pt x="96398" y="11745"/>
                </a:lnTo>
                <a:lnTo>
                  <a:pt x="127434" y="11472"/>
                </a:lnTo>
                <a:lnTo>
                  <a:pt x="134486" y="10188"/>
                </a:lnTo>
                <a:lnTo>
                  <a:pt x="142998" y="8062"/>
                </a:lnTo>
                <a:lnTo>
                  <a:pt x="152482" y="5375"/>
                </a:lnTo>
                <a:lnTo>
                  <a:pt x="160075" y="3583"/>
                </a:lnTo>
                <a:lnTo>
                  <a:pt x="166406" y="2389"/>
                </a:lnTo>
                <a:lnTo>
                  <a:pt x="171897" y="1593"/>
                </a:lnTo>
                <a:lnTo>
                  <a:pt x="176828" y="1062"/>
                </a:lnTo>
                <a:lnTo>
                  <a:pt x="181386" y="708"/>
                </a:lnTo>
                <a:lnTo>
                  <a:pt x="2171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"/>
          <p:cNvSpPr/>
          <p:nvPr/>
        </p:nvSpPr>
        <p:spPr>
          <a:xfrm>
            <a:off x="8333138" y="3383279"/>
            <a:ext cx="227932" cy="272563"/>
          </a:xfrm>
          <a:custGeom>
            <a:avLst/>
            <a:gdLst/>
            <a:ahLst/>
            <a:cxnLst/>
            <a:rect l="0" t="0" r="0" b="0"/>
            <a:pathLst>
              <a:path w="227932" h="272563">
                <a:moveTo>
                  <a:pt x="113631" y="0"/>
                </a:moveTo>
                <a:lnTo>
                  <a:pt x="107564" y="6068"/>
                </a:lnTo>
                <a:lnTo>
                  <a:pt x="103236" y="11666"/>
                </a:lnTo>
                <a:lnTo>
                  <a:pt x="97811" y="19207"/>
                </a:lnTo>
                <a:lnTo>
                  <a:pt x="91654" y="28045"/>
                </a:lnTo>
                <a:lnTo>
                  <a:pt x="86281" y="35207"/>
                </a:lnTo>
                <a:lnTo>
                  <a:pt x="81427" y="41251"/>
                </a:lnTo>
                <a:lnTo>
                  <a:pt x="76922" y="46551"/>
                </a:lnTo>
                <a:lnTo>
                  <a:pt x="72648" y="52624"/>
                </a:lnTo>
                <a:lnTo>
                  <a:pt x="68529" y="59213"/>
                </a:lnTo>
                <a:lnTo>
                  <a:pt x="64514" y="66145"/>
                </a:lnTo>
                <a:lnTo>
                  <a:pt x="60566" y="72037"/>
                </a:lnTo>
                <a:lnTo>
                  <a:pt x="56665" y="77235"/>
                </a:lnTo>
                <a:lnTo>
                  <a:pt x="52794" y="81970"/>
                </a:lnTo>
                <a:lnTo>
                  <a:pt x="48943" y="88937"/>
                </a:lnTo>
                <a:lnTo>
                  <a:pt x="45106" y="97391"/>
                </a:lnTo>
                <a:lnTo>
                  <a:pt x="41278" y="106838"/>
                </a:lnTo>
                <a:lnTo>
                  <a:pt x="37455" y="114405"/>
                </a:lnTo>
                <a:lnTo>
                  <a:pt x="33638" y="120720"/>
                </a:lnTo>
                <a:lnTo>
                  <a:pt x="29822" y="126200"/>
                </a:lnTo>
                <a:lnTo>
                  <a:pt x="26009" y="132394"/>
                </a:lnTo>
                <a:lnTo>
                  <a:pt x="22196" y="139063"/>
                </a:lnTo>
                <a:lnTo>
                  <a:pt x="14574" y="153246"/>
                </a:lnTo>
                <a:lnTo>
                  <a:pt x="6952" y="168016"/>
                </a:lnTo>
                <a:lnTo>
                  <a:pt x="4412" y="175511"/>
                </a:lnTo>
                <a:lnTo>
                  <a:pt x="2719" y="183047"/>
                </a:lnTo>
                <a:lnTo>
                  <a:pt x="1590" y="190612"/>
                </a:lnTo>
                <a:lnTo>
                  <a:pt x="837" y="196925"/>
                </a:lnTo>
                <a:lnTo>
                  <a:pt x="335" y="202403"/>
                </a:lnTo>
                <a:lnTo>
                  <a:pt x="0" y="207326"/>
                </a:lnTo>
                <a:lnTo>
                  <a:pt x="1047" y="211877"/>
                </a:lnTo>
                <a:lnTo>
                  <a:pt x="5597" y="220321"/>
                </a:lnTo>
                <a:lnTo>
                  <a:pt x="7318" y="225621"/>
                </a:lnTo>
                <a:lnTo>
                  <a:pt x="8466" y="231694"/>
                </a:lnTo>
                <a:lnTo>
                  <a:pt x="9231" y="238283"/>
                </a:lnTo>
                <a:lnTo>
                  <a:pt x="11011" y="242676"/>
                </a:lnTo>
                <a:lnTo>
                  <a:pt x="13468" y="245604"/>
                </a:lnTo>
                <a:lnTo>
                  <a:pt x="16376" y="247556"/>
                </a:lnTo>
                <a:lnTo>
                  <a:pt x="22124" y="250127"/>
                </a:lnTo>
                <a:lnTo>
                  <a:pt x="29767" y="253112"/>
                </a:lnTo>
                <a:lnTo>
                  <a:pt x="38671" y="256371"/>
                </a:lnTo>
                <a:lnTo>
                  <a:pt x="47148" y="258544"/>
                </a:lnTo>
                <a:lnTo>
                  <a:pt x="55339" y="259993"/>
                </a:lnTo>
                <a:lnTo>
                  <a:pt x="63340" y="260959"/>
                </a:lnTo>
                <a:lnTo>
                  <a:pt x="71214" y="262873"/>
                </a:lnTo>
                <a:lnTo>
                  <a:pt x="79003" y="265419"/>
                </a:lnTo>
                <a:lnTo>
                  <a:pt x="86736" y="268386"/>
                </a:lnTo>
                <a:lnTo>
                  <a:pt x="93161" y="270364"/>
                </a:lnTo>
                <a:lnTo>
                  <a:pt x="98714" y="271683"/>
                </a:lnTo>
                <a:lnTo>
                  <a:pt x="103687" y="272562"/>
                </a:lnTo>
                <a:lnTo>
                  <a:pt x="109542" y="271878"/>
                </a:lnTo>
                <a:lnTo>
                  <a:pt x="115985" y="270153"/>
                </a:lnTo>
                <a:lnTo>
                  <a:pt x="122821" y="267732"/>
                </a:lnTo>
                <a:lnTo>
                  <a:pt x="129918" y="266118"/>
                </a:lnTo>
                <a:lnTo>
                  <a:pt x="137189" y="265042"/>
                </a:lnTo>
                <a:lnTo>
                  <a:pt x="144577" y="264325"/>
                </a:lnTo>
                <a:lnTo>
                  <a:pt x="150772" y="263847"/>
                </a:lnTo>
                <a:lnTo>
                  <a:pt x="156171" y="263528"/>
                </a:lnTo>
                <a:lnTo>
                  <a:pt x="161041" y="263315"/>
                </a:lnTo>
                <a:lnTo>
                  <a:pt x="166828" y="261903"/>
                </a:lnTo>
                <a:lnTo>
                  <a:pt x="173226" y="259693"/>
                </a:lnTo>
                <a:lnTo>
                  <a:pt x="180031" y="256949"/>
                </a:lnTo>
                <a:lnTo>
                  <a:pt x="185838" y="255119"/>
                </a:lnTo>
                <a:lnTo>
                  <a:pt x="190979" y="253900"/>
                </a:lnTo>
                <a:lnTo>
                  <a:pt x="195677" y="253087"/>
                </a:lnTo>
                <a:lnTo>
                  <a:pt x="200079" y="251275"/>
                </a:lnTo>
                <a:lnTo>
                  <a:pt x="204283" y="248796"/>
                </a:lnTo>
                <a:lnTo>
                  <a:pt x="208356" y="245875"/>
                </a:lnTo>
                <a:lnTo>
                  <a:pt x="212341" y="243926"/>
                </a:lnTo>
                <a:lnTo>
                  <a:pt x="216268" y="242628"/>
                </a:lnTo>
                <a:lnTo>
                  <a:pt x="220156" y="241762"/>
                </a:lnTo>
                <a:lnTo>
                  <a:pt x="222747" y="239915"/>
                </a:lnTo>
                <a:lnTo>
                  <a:pt x="224476" y="237413"/>
                </a:lnTo>
                <a:lnTo>
                  <a:pt x="227931" y="2286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2"/>
          <p:cNvSpPr/>
          <p:nvPr/>
        </p:nvSpPr>
        <p:spPr>
          <a:xfrm>
            <a:off x="8531624" y="3189016"/>
            <a:ext cx="258046" cy="147736"/>
          </a:xfrm>
          <a:custGeom>
            <a:avLst/>
            <a:gdLst/>
            <a:ahLst/>
            <a:cxnLst/>
            <a:rect l="0" t="0" r="0" b="0"/>
            <a:pathLst>
              <a:path w="258046" h="147736">
                <a:moveTo>
                  <a:pt x="6585" y="45673"/>
                </a:moveTo>
                <a:lnTo>
                  <a:pt x="6585" y="33538"/>
                </a:lnTo>
                <a:lnTo>
                  <a:pt x="5316" y="28693"/>
                </a:lnTo>
                <a:lnTo>
                  <a:pt x="3199" y="24193"/>
                </a:lnTo>
                <a:lnTo>
                  <a:pt x="518" y="19923"/>
                </a:lnTo>
                <a:lnTo>
                  <a:pt x="0" y="17077"/>
                </a:lnTo>
                <a:lnTo>
                  <a:pt x="925" y="15179"/>
                </a:lnTo>
                <a:lnTo>
                  <a:pt x="2812" y="13914"/>
                </a:lnTo>
                <a:lnTo>
                  <a:pt x="4070" y="11800"/>
                </a:lnTo>
                <a:lnTo>
                  <a:pt x="4908" y="9121"/>
                </a:lnTo>
                <a:lnTo>
                  <a:pt x="5468" y="6065"/>
                </a:lnTo>
                <a:lnTo>
                  <a:pt x="7110" y="4028"/>
                </a:lnTo>
                <a:lnTo>
                  <a:pt x="9476" y="2670"/>
                </a:lnTo>
                <a:lnTo>
                  <a:pt x="15490" y="1161"/>
                </a:lnTo>
                <a:lnTo>
                  <a:pt x="22397" y="490"/>
                </a:lnTo>
                <a:lnTo>
                  <a:pt x="27286" y="311"/>
                </a:lnTo>
                <a:lnTo>
                  <a:pt x="47574" y="59"/>
                </a:lnTo>
                <a:lnTo>
                  <a:pt x="66712" y="0"/>
                </a:lnTo>
                <a:lnTo>
                  <a:pt x="75880" y="1255"/>
                </a:lnTo>
                <a:lnTo>
                  <a:pt x="84532" y="3361"/>
                </a:lnTo>
                <a:lnTo>
                  <a:pt x="92840" y="6035"/>
                </a:lnTo>
                <a:lnTo>
                  <a:pt x="100918" y="10358"/>
                </a:lnTo>
                <a:lnTo>
                  <a:pt x="108844" y="15780"/>
                </a:lnTo>
                <a:lnTo>
                  <a:pt x="116668" y="21934"/>
                </a:lnTo>
                <a:lnTo>
                  <a:pt x="123153" y="26037"/>
                </a:lnTo>
                <a:lnTo>
                  <a:pt x="128748" y="28773"/>
                </a:lnTo>
                <a:lnTo>
                  <a:pt x="133747" y="30596"/>
                </a:lnTo>
                <a:lnTo>
                  <a:pt x="138350" y="34352"/>
                </a:lnTo>
                <a:lnTo>
                  <a:pt x="142689" y="39396"/>
                </a:lnTo>
                <a:lnTo>
                  <a:pt x="146851" y="45298"/>
                </a:lnTo>
                <a:lnTo>
                  <a:pt x="149625" y="50503"/>
                </a:lnTo>
                <a:lnTo>
                  <a:pt x="151476" y="55244"/>
                </a:lnTo>
                <a:lnTo>
                  <a:pt x="152709" y="59674"/>
                </a:lnTo>
                <a:lnTo>
                  <a:pt x="153531" y="63897"/>
                </a:lnTo>
                <a:lnTo>
                  <a:pt x="154079" y="67982"/>
                </a:lnTo>
                <a:lnTo>
                  <a:pt x="154445" y="71976"/>
                </a:lnTo>
                <a:lnTo>
                  <a:pt x="153418" y="75908"/>
                </a:lnTo>
                <a:lnTo>
                  <a:pt x="151464" y="79800"/>
                </a:lnTo>
                <a:lnTo>
                  <a:pt x="148891" y="83665"/>
                </a:lnTo>
                <a:lnTo>
                  <a:pt x="145906" y="87511"/>
                </a:lnTo>
                <a:lnTo>
                  <a:pt x="142646" y="91345"/>
                </a:lnTo>
                <a:lnTo>
                  <a:pt x="139202" y="95171"/>
                </a:lnTo>
                <a:lnTo>
                  <a:pt x="131989" y="102809"/>
                </a:lnTo>
                <a:lnTo>
                  <a:pt x="90680" y="144451"/>
                </a:lnTo>
                <a:lnTo>
                  <a:pt x="89318" y="145814"/>
                </a:lnTo>
                <a:lnTo>
                  <a:pt x="89680" y="146724"/>
                </a:lnTo>
                <a:lnTo>
                  <a:pt x="91192" y="147331"/>
                </a:lnTo>
                <a:lnTo>
                  <a:pt x="93470" y="147735"/>
                </a:lnTo>
                <a:lnTo>
                  <a:pt x="100069" y="146735"/>
                </a:lnTo>
                <a:lnTo>
                  <a:pt x="109547" y="144797"/>
                </a:lnTo>
                <a:lnTo>
                  <a:pt x="120947" y="142236"/>
                </a:lnTo>
                <a:lnTo>
                  <a:pt x="131087" y="139259"/>
                </a:lnTo>
                <a:lnTo>
                  <a:pt x="140386" y="136003"/>
                </a:lnTo>
                <a:lnTo>
                  <a:pt x="149126" y="132564"/>
                </a:lnTo>
                <a:lnTo>
                  <a:pt x="162573" y="129000"/>
                </a:lnTo>
                <a:lnTo>
                  <a:pt x="179157" y="125355"/>
                </a:lnTo>
                <a:lnTo>
                  <a:pt x="224118" y="116446"/>
                </a:lnTo>
                <a:lnTo>
                  <a:pt x="229077" y="115715"/>
                </a:lnTo>
                <a:lnTo>
                  <a:pt x="233654" y="115228"/>
                </a:lnTo>
                <a:lnTo>
                  <a:pt x="237974" y="114903"/>
                </a:lnTo>
                <a:lnTo>
                  <a:pt x="240854" y="115957"/>
                </a:lnTo>
                <a:lnTo>
                  <a:pt x="242775" y="117929"/>
                </a:lnTo>
                <a:lnTo>
                  <a:pt x="244055" y="120514"/>
                </a:lnTo>
                <a:lnTo>
                  <a:pt x="246178" y="122237"/>
                </a:lnTo>
                <a:lnTo>
                  <a:pt x="248864" y="123386"/>
                </a:lnTo>
                <a:lnTo>
                  <a:pt x="258045" y="1256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3"/>
          <p:cNvSpPr/>
          <p:nvPr/>
        </p:nvSpPr>
        <p:spPr>
          <a:xfrm>
            <a:off x="6481013" y="4137713"/>
            <a:ext cx="354128" cy="434018"/>
          </a:xfrm>
          <a:custGeom>
            <a:avLst/>
            <a:gdLst/>
            <a:ahLst/>
            <a:cxnLst/>
            <a:rect l="0" t="0" r="0" b="0"/>
            <a:pathLst>
              <a:path w="354128" h="434018">
                <a:moveTo>
                  <a:pt x="102667" y="22807"/>
                </a:moveTo>
                <a:lnTo>
                  <a:pt x="118575" y="6897"/>
                </a:lnTo>
                <a:lnTo>
                  <a:pt x="122163" y="4581"/>
                </a:lnTo>
                <a:lnTo>
                  <a:pt x="129534" y="2006"/>
                </a:lnTo>
                <a:lnTo>
                  <a:pt x="140431" y="862"/>
                </a:lnTo>
                <a:lnTo>
                  <a:pt x="146893" y="556"/>
                </a:lnTo>
                <a:lnTo>
                  <a:pt x="164233" y="218"/>
                </a:lnTo>
                <a:lnTo>
                  <a:pt x="194273" y="0"/>
                </a:lnTo>
                <a:lnTo>
                  <a:pt x="200568" y="1252"/>
                </a:lnTo>
                <a:lnTo>
                  <a:pt x="207305" y="3357"/>
                </a:lnTo>
                <a:lnTo>
                  <a:pt x="214335" y="6030"/>
                </a:lnTo>
                <a:lnTo>
                  <a:pt x="220292" y="9082"/>
                </a:lnTo>
                <a:lnTo>
                  <a:pt x="230298" y="15860"/>
                </a:lnTo>
                <a:lnTo>
                  <a:pt x="238978" y="23106"/>
                </a:lnTo>
                <a:lnTo>
                  <a:pt x="247070" y="30560"/>
                </a:lnTo>
                <a:lnTo>
                  <a:pt x="254899" y="38106"/>
                </a:lnTo>
                <a:lnTo>
                  <a:pt x="262612" y="49079"/>
                </a:lnTo>
                <a:lnTo>
                  <a:pt x="266447" y="55562"/>
                </a:lnTo>
                <a:lnTo>
                  <a:pt x="269003" y="62424"/>
                </a:lnTo>
                <a:lnTo>
                  <a:pt x="270708" y="69537"/>
                </a:lnTo>
                <a:lnTo>
                  <a:pt x="271844" y="76821"/>
                </a:lnTo>
                <a:lnTo>
                  <a:pt x="272601" y="84216"/>
                </a:lnTo>
                <a:lnTo>
                  <a:pt x="273106" y="91686"/>
                </a:lnTo>
                <a:lnTo>
                  <a:pt x="273443" y="99206"/>
                </a:lnTo>
                <a:lnTo>
                  <a:pt x="272398" y="108030"/>
                </a:lnTo>
                <a:lnTo>
                  <a:pt x="270431" y="117722"/>
                </a:lnTo>
                <a:lnTo>
                  <a:pt x="267849" y="127993"/>
                </a:lnTo>
                <a:lnTo>
                  <a:pt x="264858" y="138651"/>
                </a:lnTo>
                <a:lnTo>
                  <a:pt x="258148" y="160653"/>
                </a:lnTo>
                <a:lnTo>
                  <a:pt x="254582" y="170584"/>
                </a:lnTo>
                <a:lnTo>
                  <a:pt x="250933" y="179745"/>
                </a:lnTo>
                <a:lnTo>
                  <a:pt x="247230" y="188392"/>
                </a:lnTo>
                <a:lnTo>
                  <a:pt x="243492" y="197967"/>
                </a:lnTo>
                <a:lnTo>
                  <a:pt x="235952" y="218766"/>
                </a:lnTo>
                <a:lnTo>
                  <a:pt x="230894" y="228376"/>
                </a:lnTo>
                <a:lnTo>
                  <a:pt x="224982" y="237323"/>
                </a:lnTo>
                <a:lnTo>
                  <a:pt x="218500" y="245827"/>
                </a:lnTo>
                <a:lnTo>
                  <a:pt x="212909" y="255307"/>
                </a:lnTo>
                <a:lnTo>
                  <a:pt x="207912" y="265437"/>
                </a:lnTo>
                <a:lnTo>
                  <a:pt x="203310" y="276000"/>
                </a:lnTo>
                <a:lnTo>
                  <a:pt x="197702" y="285582"/>
                </a:lnTo>
                <a:lnTo>
                  <a:pt x="191423" y="294510"/>
                </a:lnTo>
                <a:lnTo>
                  <a:pt x="184698" y="303002"/>
                </a:lnTo>
                <a:lnTo>
                  <a:pt x="178944" y="311204"/>
                </a:lnTo>
                <a:lnTo>
                  <a:pt x="173838" y="319211"/>
                </a:lnTo>
                <a:lnTo>
                  <a:pt x="169165" y="327090"/>
                </a:lnTo>
                <a:lnTo>
                  <a:pt x="163508" y="334882"/>
                </a:lnTo>
                <a:lnTo>
                  <a:pt x="157198" y="342617"/>
                </a:lnTo>
                <a:lnTo>
                  <a:pt x="150451" y="350313"/>
                </a:lnTo>
                <a:lnTo>
                  <a:pt x="142143" y="359254"/>
                </a:lnTo>
                <a:lnTo>
                  <a:pt x="113516" y="388771"/>
                </a:lnTo>
                <a:lnTo>
                  <a:pt x="96482" y="406014"/>
                </a:lnTo>
                <a:lnTo>
                  <a:pt x="88383" y="412898"/>
                </a:lnTo>
                <a:lnTo>
                  <a:pt x="80445" y="418758"/>
                </a:lnTo>
                <a:lnTo>
                  <a:pt x="72612" y="423934"/>
                </a:lnTo>
                <a:lnTo>
                  <a:pt x="64850" y="427385"/>
                </a:lnTo>
                <a:lnTo>
                  <a:pt x="57135" y="429686"/>
                </a:lnTo>
                <a:lnTo>
                  <a:pt x="49452" y="431219"/>
                </a:lnTo>
                <a:lnTo>
                  <a:pt x="43061" y="432242"/>
                </a:lnTo>
                <a:lnTo>
                  <a:pt x="32572" y="433377"/>
                </a:lnTo>
                <a:lnTo>
                  <a:pt x="23676" y="433882"/>
                </a:lnTo>
                <a:lnTo>
                  <a:pt x="19527" y="434017"/>
                </a:lnTo>
                <a:lnTo>
                  <a:pt x="15490" y="432837"/>
                </a:lnTo>
                <a:lnTo>
                  <a:pt x="5010" y="426378"/>
                </a:lnTo>
                <a:lnTo>
                  <a:pt x="2114" y="424422"/>
                </a:lnTo>
                <a:lnTo>
                  <a:pt x="827" y="416779"/>
                </a:lnTo>
                <a:lnTo>
                  <a:pt x="254" y="406185"/>
                </a:lnTo>
                <a:lnTo>
                  <a:pt x="0" y="397244"/>
                </a:lnTo>
                <a:lnTo>
                  <a:pt x="1202" y="390541"/>
                </a:lnTo>
                <a:lnTo>
                  <a:pt x="3273" y="382263"/>
                </a:lnTo>
                <a:lnTo>
                  <a:pt x="5924" y="372934"/>
                </a:lnTo>
                <a:lnTo>
                  <a:pt x="10232" y="364175"/>
                </a:lnTo>
                <a:lnTo>
                  <a:pt x="15643" y="355796"/>
                </a:lnTo>
                <a:lnTo>
                  <a:pt x="21791" y="347669"/>
                </a:lnTo>
                <a:lnTo>
                  <a:pt x="27160" y="339712"/>
                </a:lnTo>
                <a:lnTo>
                  <a:pt x="32009" y="331866"/>
                </a:lnTo>
                <a:lnTo>
                  <a:pt x="36511" y="324096"/>
                </a:lnTo>
                <a:lnTo>
                  <a:pt x="43323" y="315107"/>
                </a:lnTo>
                <a:lnTo>
                  <a:pt x="51675" y="305303"/>
                </a:lnTo>
                <a:lnTo>
                  <a:pt x="61052" y="294958"/>
                </a:lnTo>
                <a:lnTo>
                  <a:pt x="69843" y="286790"/>
                </a:lnTo>
                <a:lnTo>
                  <a:pt x="78244" y="280076"/>
                </a:lnTo>
                <a:lnTo>
                  <a:pt x="86385" y="274330"/>
                </a:lnTo>
                <a:lnTo>
                  <a:pt x="94352" y="269228"/>
                </a:lnTo>
                <a:lnTo>
                  <a:pt x="102204" y="264558"/>
                </a:lnTo>
                <a:lnTo>
                  <a:pt x="109978" y="260174"/>
                </a:lnTo>
                <a:lnTo>
                  <a:pt x="117701" y="257252"/>
                </a:lnTo>
                <a:lnTo>
                  <a:pt x="125389" y="255303"/>
                </a:lnTo>
                <a:lnTo>
                  <a:pt x="133056" y="254004"/>
                </a:lnTo>
                <a:lnTo>
                  <a:pt x="140706" y="253138"/>
                </a:lnTo>
                <a:lnTo>
                  <a:pt x="148346" y="252561"/>
                </a:lnTo>
                <a:lnTo>
                  <a:pt x="155980" y="252176"/>
                </a:lnTo>
                <a:lnTo>
                  <a:pt x="178008" y="251748"/>
                </a:lnTo>
                <a:lnTo>
                  <a:pt x="190994" y="251634"/>
                </a:lnTo>
                <a:lnTo>
                  <a:pt x="200921" y="252829"/>
                </a:lnTo>
                <a:lnTo>
                  <a:pt x="208810" y="254894"/>
                </a:lnTo>
                <a:lnTo>
                  <a:pt x="215339" y="257542"/>
                </a:lnTo>
                <a:lnTo>
                  <a:pt x="222232" y="260577"/>
                </a:lnTo>
                <a:lnTo>
                  <a:pt x="236663" y="267335"/>
                </a:lnTo>
                <a:lnTo>
                  <a:pt x="244067" y="272186"/>
                </a:lnTo>
                <a:lnTo>
                  <a:pt x="251544" y="277959"/>
                </a:lnTo>
                <a:lnTo>
                  <a:pt x="259068" y="284348"/>
                </a:lnTo>
                <a:lnTo>
                  <a:pt x="266624" y="291148"/>
                </a:lnTo>
                <a:lnTo>
                  <a:pt x="281793" y="305476"/>
                </a:lnTo>
                <a:lnTo>
                  <a:pt x="289395" y="311583"/>
                </a:lnTo>
                <a:lnTo>
                  <a:pt x="297001" y="316924"/>
                </a:lnTo>
                <a:lnTo>
                  <a:pt x="304613" y="321755"/>
                </a:lnTo>
                <a:lnTo>
                  <a:pt x="310958" y="326245"/>
                </a:lnTo>
                <a:lnTo>
                  <a:pt x="321394" y="334622"/>
                </a:lnTo>
                <a:lnTo>
                  <a:pt x="327224" y="338633"/>
                </a:lnTo>
                <a:lnTo>
                  <a:pt x="333653" y="342578"/>
                </a:lnTo>
                <a:lnTo>
                  <a:pt x="340476" y="346477"/>
                </a:lnTo>
                <a:lnTo>
                  <a:pt x="345026" y="350347"/>
                </a:lnTo>
                <a:lnTo>
                  <a:pt x="348060" y="354197"/>
                </a:lnTo>
                <a:lnTo>
                  <a:pt x="354127" y="365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4"/>
          <p:cNvSpPr/>
          <p:nvPr/>
        </p:nvSpPr>
        <p:spPr>
          <a:xfrm>
            <a:off x="6880923" y="4091939"/>
            <a:ext cx="194247" cy="409665"/>
          </a:xfrm>
          <a:custGeom>
            <a:avLst/>
            <a:gdLst/>
            <a:ahLst/>
            <a:cxnLst/>
            <a:rect l="0" t="0" r="0" b="0"/>
            <a:pathLst>
              <a:path w="194247" h="409665">
                <a:moveTo>
                  <a:pt x="137096" y="34290"/>
                </a:moveTo>
                <a:lnTo>
                  <a:pt x="127255" y="14608"/>
                </a:lnTo>
                <a:lnTo>
                  <a:pt x="122986" y="9456"/>
                </a:lnTo>
                <a:lnTo>
                  <a:pt x="120069" y="6304"/>
                </a:lnTo>
                <a:lnTo>
                  <a:pt x="115585" y="4203"/>
                </a:lnTo>
                <a:lnTo>
                  <a:pt x="110055" y="2802"/>
                </a:lnTo>
                <a:lnTo>
                  <a:pt x="103829" y="1868"/>
                </a:lnTo>
                <a:lnTo>
                  <a:pt x="98409" y="2516"/>
                </a:lnTo>
                <a:lnTo>
                  <a:pt x="93524" y="4217"/>
                </a:lnTo>
                <a:lnTo>
                  <a:pt x="88998" y="6622"/>
                </a:lnTo>
                <a:lnTo>
                  <a:pt x="84711" y="9495"/>
                </a:lnTo>
                <a:lnTo>
                  <a:pt x="80583" y="12680"/>
                </a:lnTo>
                <a:lnTo>
                  <a:pt x="76561" y="16073"/>
                </a:lnTo>
                <a:lnTo>
                  <a:pt x="71339" y="19606"/>
                </a:lnTo>
                <a:lnTo>
                  <a:pt x="65318" y="23231"/>
                </a:lnTo>
                <a:lnTo>
                  <a:pt x="58765" y="26917"/>
                </a:lnTo>
                <a:lnTo>
                  <a:pt x="51855" y="31915"/>
                </a:lnTo>
                <a:lnTo>
                  <a:pt x="44709" y="37787"/>
                </a:lnTo>
                <a:lnTo>
                  <a:pt x="31265" y="49814"/>
                </a:lnTo>
                <a:lnTo>
                  <a:pt x="21058" y="59393"/>
                </a:lnTo>
                <a:lnTo>
                  <a:pt x="8170" y="71926"/>
                </a:lnTo>
                <a:lnTo>
                  <a:pt x="5425" y="77161"/>
                </a:lnTo>
                <a:lnTo>
                  <a:pt x="2376" y="89751"/>
                </a:lnTo>
                <a:lnTo>
                  <a:pt x="1021" y="100426"/>
                </a:lnTo>
                <a:lnTo>
                  <a:pt x="418" y="109404"/>
                </a:lnTo>
                <a:lnTo>
                  <a:pt x="80" y="121599"/>
                </a:lnTo>
                <a:lnTo>
                  <a:pt x="0" y="129397"/>
                </a:lnTo>
                <a:lnTo>
                  <a:pt x="1249" y="133255"/>
                </a:lnTo>
                <a:lnTo>
                  <a:pt x="6024" y="140928"/>
                </a:lnTo>
                <a:lnTo>
                  <a:pt x="9074" y="144752"/>
                </a:lnTo>
                <a:lnTo>
                  <a:pt x="12379" y="148571"/>
                </a:lnTo>
                <a:lnTo>
                  <a:pt x="15852" y="152388"/>
                </a:lnTo>
                <a:lnTo>
                  <a:pt x="20706" y="154932"/>
                </a:lnTo>
                <a:lnTo>
                  <a:pt x="26483" y="156628"/>
                </a:lnTo>
                <a:lnTo>
                  <a:pt x="32875" y="157759"/>
                </a:lnTo>
                <a:lnTo>
                  <a:pt x="38405" y="159783"/>
                </a:lnTo>
                <a:lnTo>
                  <a:pt x="43362" y="162402"/>
                </a:lnTo>
                <a:lnTo>
                  <a:pt x="47937" y="165418"/>
                </a:lnTo>
                <a:lnTo>
                  <a:pt x="66566" y="178929"/>
                </a:lnTo>
                <a:lnTo>
                  <a:pt x="78647" y="187866"/>
                </a:lnTo>
                <a:lnTo>
                  <a:pt x="87970" y="195095"/>
                </a:lnTo>
                <a:lnTo>
                  <a:pt x="95455" y="201183"/>
                </a:lnTo>
                <a:lnTo>
                  <a:pt x="101716" y="206512"/>
                </a:lnTo>
                <a:lnTo>
                  <a:pt x="108430" y="212605"/>
                </a:lnTo>
                <a:lnTo>
                  <a:pt x="122662" y="226148"/>
                </a:lnTo>
                <a:lnTo>
                  <a:pt x="128744" y="233316"/>
                </a:lnTo>
                <a:lnTo>
                  <a:pt x="134068" y="240634"/>
                </a:lnTo>
                <a:lnTo>
                  <a:pt x="138888" y="248053"/>
                </a:lnTo>
                <a:lnTo>
                  <a:pt x="143370" y="254269"/>
                </a:lnTo>
                <a:lnTo>
                  <a:pt x="147630" y="259683"/>
                </a:lnTo>
                <a:lnTo>
                  <a:pt x="151739" y="264562"/>
                </a:lnTo>
                <a:lnTo>
                  <a:pt x="154478" y="270355"/>
                </a:lnTo>
                <a:lnTo>
                  <a:pt x="156304" y="276757"/>
                </a:lnTo>
                <a:lnTo>
                  <a:pt x="157522" y="283564"/>
                </a:lnTo>
                <a:lnTo>
                  <a:pt x="159603" y="290643"/>
                </a:lnTo>
                <a:lnTo>
                  <a:pt x="162261" y="297902"/>
                </a:lnTo>
                <a:lnTo>
                  <a:pt x="165302" y="305282"/>
                </a:lnTo>
                <a:lnTo>
                  <a:pt x="166061" y="312741"/>
                </a:lnTo>
                <a:lnTo>
                  <a:pt x="165296" y="320254"/>
                </a:lnTo>
                <a:lnTo>
                  <a:pt x="163516" y="327803"/>
                </a:lnTo>
                <a:lnTo>
                  <a:pt x="162330" y="336645"/>
                </a:lnTo>
                <a:lnTo>
                  <a:pt x="161539" y="346350"/>
                </a:lnTo>
                <a:lnTo>
                  <a:pt x="161011" y="356630"/>
                </a:lnTo>
                <a:lnTo>
                  <a:pt x="159389" y="364754"/>
                </a:lnTo>
                <a:lnTo>
                  <a:pt x="154201" y="377166"/>
                </a:lnTo>
                <a:lnTo>
                  <a:pt x="151040" y="382254"/>
                </a:lnTo>
                <a:lnTo>
                  <a:pt x="147662" y="386917"/>
                </a:lnTo>
                <a:lnTo>
                  <a:pt x="144141" y="391294"/>
                </a:lnTo>
                <a:lnTo>
                  <a:pt x="140522" y="394213"/>
                </a:lnTo>
                <a:lnTo>
                  <a:pt x="136840" y="396159"/>
                </a:lnTo>
                <a:lnTo>
                  <a:pt x="133116" y="397456"/>
                </a:lnTo>
                <a:lnTo>
                  <a:pt x="129363" y="399591"/>
                </a:lnTo>
                <a:lnTo>
                  <a:pt x="125591" y="402284"/>
                </a:lnTo>
                <a:lnTo>
                  <a:pt x="121806" y="405350"/>
                </a:lnTo>
                <a:lnTo>
                  <a:pt x="118013" y="407393"/>
                </a:lnTo>
                <a:lnTo>
                  <a:pt x="114214" y="408756"/>
                </a:lnTo>
                <a:lnTo>
                  <a:pt x="110411" y="409664"/>
                </a:lnTo>
                <a:lnTo>
                  <a:pt x="106607" y="408999"/>
                </a:lnTo>
                <a:lnTo>
                  <a:pt x="102800" y="407287"/>
                </a:lnTo>
                <a:lnTo>
                  <a:pt x="98992" y="404874"/>
                </a:lnTo>
                <a:lnTo>
                  <a:pt x="95183" y="403266"/>
                </a:lnTo>
                <a:lnTo>
                  <a:pt x="91374" y="402195"/>
                </a:lnTo>
                <a:lnTo>
                  <a:pt x="87565" y="401480"/>
                </a:lnTo>
                <a:lnTo>
                  <a:pt x="83755" y="399733"/>
                </a:lnTo>
                <a:lnTo>
                  <a:pt x="79945" y="397299"/>
                </a:lnTo>
                <a:lnTo>
                  <a:pt x="76136" y="394406"/>
                </a:lnTo>
                <a:lnTo>
                  <a:pt x="73596" y="389937"/>
                </a:lnTo>
                <a:lnTo>
                  <a:pt x="70774" y="378199"/>
                </a:lnTo>
                <a:lnTo>
                  <a:pt x="66133" y="367902"/>
                </a:lnTo>
                <a:lnTo>
                  <a:pt x="63118" y="363378"/>
                </a:lnTo>
                <a:lnTo>
                  <a:pt x="59768" y="351578"/>
                </a:lnTo>
                <a:lnTo>
                  <a:pt x="58874" y="344876"/>
                </a:lnTo>
                <a:lnTo>
                  <a:pt x="58278" y="337867"/>
                </a:lnTo>
                <a:lnTo>
                  <a:pt x="57881" y="330655"/>
                </a:lnTo>
                <a:lnTo>
                  <a:pt x="57616" y="323307"/>
                </a:lnTo>
                <a:lnTo>
                  <a:pt x="57244" y="294762"/>
                </a:lnTo>
                <a:lnTo>
                  <a:pt x="58461" y="280328"/>
                </a:lnTo>
                <a:lnTo>
                  <a:pt x="60543" y="263085"/>
                </a:lnTo>
                <a:lnTo>
                  <a:pt x="63201" y="243971"/>
                </a:lnTo>
                <a:lnTo>
                  <a:pt x="66243" y="228687"/>
                </a:lnTo>
                <a:lnTo>
                  <a:pt x="69541" y="215958"/>
                </a:lnTo>
                <a:lnTo>
                  <a:pt x="73009" y="204932"/>
                </a:lnTo>
                <a:lnTo>
                  <a:pt x="77862" y="193771"/>
                </a:lnTo>
                <a:lnTo>
                  <a:pt x="83637" y="182521"/>
                </a:lnTo>
                <a:lnTo>
                  <a:pt x="90026" y="171211"/>
                </a:lnTo>
                <a:lnTo>
                  <a:pt x="95557" y="159861"/>
                </a:lnTo>
                <a:lnTo>
                  <a:pt x="100513" y="148484"/>
                </a:lnTo>
                <a:lnTo>
                  <a:pt x="105088" y="137090"/>
                </a:lnTo>
                <a:lnTo>
                  <a:pt x="110677" y="126953"/>
                </a:lnTo>
                <a:lnTo>
                  <a:pt x="116944" y="117655"/>
                </a:lnTo>
                <a:lnTo>
                  <a:pt x="123661" y="108917"/>
                </a:lnTo>
                <a:lnTo>
                  <a:pt x="129410" y="100551"/>
                </a:lnTo>
                <a:lnTo>
                  <a:pt x="134513" y="92435"/>
                </a:lnTo>
                <a:lnTo>
                  <a:pt x="139183" y="84483"/>
                </a:lnTo>
                <a:lnTo>
                  <a:pt x="144838" y="74102"/>
                </a:lnTo>
                <a:lnTo>
                  <a:pt x="157893" y="49021"/>
                </a:lnTo>
                <a:lnTo>
                  <a:pt x="164931" y="37761"/>
                </a:lnTo>
                <a:lnTo>
                  <a:pt x="172163" y="27714"/>
                </a:lnTo>
                <a:lnTo>
                  <a:pt x="1942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5"/>
          <p:cNvSpPr/>
          <p:nvPr/>
        </p:nvSpPr>
        <p:spPr>
          <a:xfrm>
            <a:off x="7157259" y="4023540"/>
            <a:ext cx="192232" cy="582750"/>
          </a:xfrm>
          <a:custGeom>
            <a:avLst/>
            <a:gdLst/>
            <a:ahLst/>
            <a:cxnLst/>
            <a:rect l="0" t="0" r="0" b="0"/>
            <a:pathLst>
              <a:path w="192232" h="582750">
                <a:moveTo>
                  <a:pt x="169371" y="22680"/>
                </a:moveTo>
                <a:lnTo>
                  <a:pt x="175439" y="16612"/>
                </a:lnTo>
                <a:lnTo>
                  <a:pt x="177226" y="13554"/>
                </a:lnTo>
                <a:lnTo>
                  <a:pt x="179212" y="6770"/>
                </a:lnTo>
                <a:lnTo>
                  <a:pt x="178471" y="4454"/>
                </a:lnTo>
                <a:lnTo>
                  <a:pt x="176708" y="2909"/>
                </a:lnTo>
                <a:lnTo>
                  <a:pt x="174262" y="1879"/>
                </a:lnTo>
                <a:lnTo>
                  <a:pt x="171361" y="1193"/>
                </a:lnTo>
                <a:lnTo>
                  <a:pt x="168158" y="735"/>
                </a:lnTo>
                <a:lnTo>
                  <a:pt x="164752" y="429"/>
                </a:lnTo>
                <a:lnTo>
                  <a:pt x="161212" y="226"/>
                </a:lnTo>
                <a:lnTo>
                  <a:pt x="153891" y="0"/>
                </a:lnTo>
                <a:lnTo>
                  <a:pt x="150161" y="1210"/>
                </a:lnTo>
                <a:lnTo>
                  <a:pt x="146405" y="3287"/>
                </a:lnTo>
                <a:lnTo>
                  <a:pt x="142630" y="5941"/>
                </a:lnTo>
                <a:lnTo>
                  <a:pt x="137573" y="8980"/>
                </a:lnTo>
                <a:lnTo>
                  <a:pt x="131663" y="12277"/>
                </a:lnTo>
                <a:lnTo>
                  <a:pt x="125182" y="15744"/>
                </a:lnTo>
                <a:lnTo>
                  <a:pt x="118321" y="20596"/>
                </a:lnTo>
                <a:lnTo>
                  <a:pt x="111208" y="26370"/>
                </a:lnTo>
                <a:lnTo>
                  <a:pt x="97801" y="38290"/>
                </a:lnTo>
                <a:lnTo>
                  <a:pt x="87608" y="47821"/>
                </a:lnTo>
                <a:lnTo>
                  <a:pt x="68662" y="66394"/>
                </a:lnTo>
                <a:lnTo>
                  <a:pt x="62862" y="73413"/>
                </a:lnTo>
                <a:lnTo>
                  <a:pt x="57725" y="80632"/>
                </a:lnTo>
                <a:lnTo>
                  <a:pt x="53030" y="87984"/>
                </a:lnTo>
                <a:lnTo>
                  <a:pt x="46090" y="97966"/>
                </a:lnTo>
                <a:lnTo>
                  <a:pt x="28219" y="122603"/>
                </a:lnTo>
                <a:lnTo>
                  <a:pt x="21929" y="133746"/>
                </a:lnTo>
                <a:lnTo>
                  <a:pt x="17737" y="143714"/>
                </a:lnTo>
                <a:lnTo>
                  <a:pt x="11808" y="162832"/>
                </a:lnTo>
                <a:lnTo>
                  <a:pt x="4939" y="184029"/>
                </a:lnTo>
                <a:lnTo>
                  <a:pt x="1040" y="199377"/>
                </a:lnTo>
                <a:lnTo>
                  <a:pt x="0" y="205248"/>
                </a:lnTo>
                <a:lnTo>
                  <a:pt x="577" y="210432"/>
                </a:lnTo>
                <a:lnTo>
                  <a:pt x="2232" y="215158"/>
                </a:lnTo>
                <a:lnTo>
                  <a:pt x="7945" y="225800"/>
                </a:lnTo>
                <a:lnTo>
                  <a:pt x="12112" y="230642"/>
                </a:lnTo>
                <a:lnTo>
                  <a:pt x="15002" y="233711"/>
                </a:lnTo>
                <a:lnTo>
                  <a:pt x="18198" y="235757"/>
                </a:lnTo>
                <a:lnTo>
                  <a:pt x="21598" y="237121"/>
                </a:lnTo>
                <a:lnTo>
                  <a:pt x="25136" y="238031"/>
                </a:lnTo>
                <a:lnTo>
                  <a:pt x="28764" y="237367"/>
                </a:lnTo>
                <a:lnTo>
                  <a:pt x="32454" y="235655"/>
                </a:lnTo>
                <a:lnTo>
                  <a:pt x="36182" y="233243"/>
                </a:lnTo>
                <a:lnTo>
                  <a:pt x="41209" y="231635"/>
                </a:lnTo>
                <a:lnTo>
                  <a:pt x="47099" y="230563"/>
                </a:lnTo>
                <a:lnTo>
                  <a:pt x="53566" y="229848"/>
                </a:lnTo>
                <a:lnTo>
                  <a:pt x="59147" y="228102"/>
                </a:lnTo>
                <a:lnTo>
                  <a:pt x="64138" y="225668"/>
                </a:lnTo>
                <a:lnTo>
                  <a:pt x="68736" y="222775"/>
                </a:lnTo>
                <a:lnTo>
                  <a:pt x="73070" y="219576"/>
                </a:lnTo>
                <a:lnTo>
                  <a:pt x="77231" y="216174"/>
                </a:lnTo>
                <a:lnTo>
                  <a:pt x="81274" y="212636"/>
                </a:lnTo>
                <a:lnTo>
                  <a:pt x="86509" y="207737"/>
                </a:lnTo>
                <a:lnTo>
                  <a:pt x="109776" y="185011"/>
                </a:lnTo>
                <a:lnTo>
                  <a:pt x="114401" y="180431"/>
                </a:lnTo>
                <a:lnTo>
                  <a:pt x="121294" y="172297"/>
                </a:lnTo>
                <a:lnTo>
                  <a:pt x="139114" y="149713"/>
                </a:lnTo>
                <a:lnTo>
                  <a:pt x="145389" y="140388"/>
                </a:lnTo>
                <a:lnTo>
                  <a:pt x="149573" y="132902"/>
                </a:lnTo>
                <a:lnTo>
                  <a:pt x="155492" y="119927"/>
                </a:lnTo>
                <a:lnTo>
                  <a:pt x="162355" y="105694"/>
                </a:lnTo>
                <a:lnTo>
                  <a:pt x="163424" y="100883"/>
                </a:lnTo>
                <a:lnTo>
                  <a:pt x="162866" y="97675"/>
                </a:lnTo>
                <a:lnTo>
                  <a:pt x="161224" y="95536"/>
                </a:lnTo>
                <a:lnTo>
                  <a:pt x="160130" y="95381"/>
                </a:lnTo>
                <a:lnTo>
                  <a:pt x="159400" y="96547"/>
                </a:lnTo>
                <a:lnTo>
                  <a:pt x="158913" y="98594"/>
                </a:lnTo>
                <a:lnTo>
                  <a:pt x="159859" y="107579"/>
                </a:lnTo>
                <a:lnTo>
                  <a:pt x="164297" y="137883"/>
                </a:lnTo>
                <a:lnTo>
                  <a:pt x="165987" y="152822"/>
                </a:lnTo>
                <a:lnTo>
                  <a:pt x="167116" y="166591"/>
                </a:lnTo>
                <a:lnTo>
                  <a:pt x="167867" y="179580"/>
                </a:lnTo>
                <a:lnTo>
                  <a:pt x="168703" y="204173"/>
                </a:lnTo>
                <a:lnTo>
                  <a:pt x="169173" y="249599"/>
                </a:lnTo>
                <a:lnTo>
                  <a:pt x="169331" y="315012"/>
                </a:lnTo>
                <a:lnTo>
                  <a:pt x="170614" y="328058"/>
                </a:lnTo>
                <a:lnTo>
                  <a:pt x="172740" y="340565"/>
                </a:lnTo>
                <a:lnTo>
                  <a:pt x="175427" y="352713"/>
                </a:lnTo>
                <a:lnTo>
                  <a:pt x="177218" y="364622"/>
                </a:lnTo>
                <a:lnTo>
                  <a:pt x="178412" y="376371"/>
                </a:lnTo>
                <a:lnTo>
                  <a:pt x="179208" y="388014"/>
                </a:lnTo>
                <a:lnTo>
                  <a:pt x="179739" y="399586"/>
                </a:lnTo>
                <a:lnTo>
                  <a:pt x="180329" y="422604"/>
                </a:lnTo>
                <a:lnTo>
                  <a:pt x="180788" y="539211"/>
                </a:lnTo>
                <a:lnTo>
                  <a:pt x="182062" y="547374"/>
                </a:lnTo>
                <a:lnTo>
                  <a:pt x="186865" y="559831"/>
                </a:lnTo>
                <a:lnTo>
                  <a:pt x="189846" y="569600"/>
                </a:lnTo>
                <a:lnTo>
                  <a:pt x="192231" y="5827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6"/>
          <p:cNvSpPr/>
          <p:nvPr/>
        </p:nvSpPr>
        <p:spPr>
          <a:xfrm>
            <a:off x="7486650" y="4240529"/>
            <a:ext cx="274320" cy="45722"/>
          </a:xfrm>
          <a:custGeom>
            <a:avLst/>
            <a:gdLst/>
            <a:ahLst/>
            <a:cxnLst/>
            <a:rect l="0" t="0" r="0" b="0"/>
            <a:pathLst>
              <a:path w="274320" h="45722">
                <a:moveTo>
                  <a:pt x="0" y="45721"/>
                </a:moveTo>
                <a:lnTo>
                  <a:pt x="12135" y="39653"/>
                </a:lnTo>
                <a:lnTo>
                  <a:pt x="19520" y="36595"/>
                </a:lnTo>
                <a:lnTo>
                  <a:pt x="28254" y="33287"/>
                </a:lnTo>
                <a:lnTo>
                  <a:pt x="37885" y="29812"/>
                </a:lnTo>
                <a:lnTo>
                  <a:pt x="58277" y="26224"/>
                </a:lnTo>
                <a:lnTo>
                  <a:pt x="85841" y="22563"/>
                </a:lnTo>
                <a:lnTo>
                  <a:pt x="118188" y="18852"/>
                </a:lnTo>
                <a:lnTo>
                  <a:pt x="141021" y="15108"/>
                </a:lnTo>
                <a:lnTo>
                  <a:pt x="157514" y="11342"/>
                </a:lnTo>
                <a:lnTo>
                  <a:pt x="169779" y="7562"/>
                </a:lnTo>
                <a:lnTo>
                  <a:pt x="180496" y="5041"/>
                </a:lnTo>
                <a:lnTo>
                  <a:pt x="190181" y="3361"/>
                </a:lnTo>
                <a:lnTo>
                  <a:pt x="199176" y="2241"/>
                </a:lnTo>
                <a:lnTo>
                  <a:pt x="206445" y="1494"/>
                </a:lnTo>
                <a:lnTo>
                  <a:pt x="212559" y="996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7"/>
          <p:cNvSpPr/>
          <p:nvPr/>
        </p:nvSpPr>
        <p:spPr>
          <a:xfrm>
            <a:off x="7440930" y="4331970"/>
            <a:ext cx="297180" cy="57150"/>
          </a:xfrm>
          <a:custGeom>
            <a:avLst/>
            <a:gdLst/>
            <a:ahLst/>
            <a:cxnLst/>
            <a:rect l="0" t="0" r="0" b="0"/>
            <a:pathLst>
              <a:path w="297180" h="57150">
                <a:moveTo>
                  <a:pt x="0" y="57149"/>
                </a:moveTo>
                <a:lnTo>
                  <a:pt x="12136" y="57149"/>
                </a:lnTo>
                <a:lnTo>
                  <a:pt x="16980" y="55880"/>
                </a:lnTo>
                <a:lnTo>
                  <a:pt x="21480" y="53763"/>
                </a:lnTo>
                <a:lnTo>
                  <a:pt x="25749" y="51082"/>
                </a:lnTo>
                <a:lnTo>
                  <a:pt x="31136" y="49294"/>
                </a:lnTo>
                <a:lnTo>
                  <a:pt x="37267" y="48102"/>
                </a:lnTo>
                <a:lnTo>
                  <a:pt x="43895" y="47308"/>
                </a:lnTo>
                <a:lnTo>
                  <a:pt x="50853" y="45509"/>
                </a:lnTo>
                <a:lnTo>
                  <a:pt x="58032" y="43039"/>
                </a:lnTo>
                <a:lnTo>
                  <a:pt x="65358" y="40122"/>
                </a:lnTo>
                <a:lnTo>
                  <a:pt x="71512" y="36908"/>
                </a:lnTo>
                <a:lnTo>
                  <a:pt x="76884" y="33495"/>
                </a:lnTo>
                <a:lnTo>
                  <a:pt x="81736" y="29950"/>
                </a:lnTo>
                <a:lnTo>
                  <a:pt x="87510" y="27587"/>
                </a:lnTo>
                <a:lnTo>
                  <a:pt x="93900" y="26011"/>
                </a:lnTo>
                <a:lnTo>
                  <a:pt x="100700" y="24960"/>
                </a:lnTo>
                <a:lnTo>
                  <a:pt x="109043" y="22990"/>
                </a:lnTo>
                <a:lnTo>
                  <a:pt x="118415" y="20406"/>
                </a:lnTo>
                <a:lnTo>
                  <a:pt x="128473" y="17414"/>
                </a:lnTo>
                <a:lnTo>
                  <a:pt x="137719" y="14149"/>
                </a:lnTo>
                <a:lnTo>
                  <a:pt x="146423" y="10703"/>
                </a:lnTo>
                <a:lnTo>
                  <a:pt x="154765" y="7135"/>
                </a:lnTo>
                <a:lnTo>
                  <a:pt x="162867" y="4757"/>
                </a:lnTo>
                <a:lnTo>
                  <a:pt x="170807" y="3171"/>
                </a:lnTo>
                <a:lnTo>
                  <a:pt x="178642" y="2113"/>
                </a:lnTo>
                <a:lnTo>
                  <a:pt x="187674" y="1409"/>
                </a:lnTo>
                <a:lnTo>
                  <a:pt x="197506" y="939"/>
                </a:lnTo>
                <a:lnTo>
                  <a:pt x="228525" y="185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"/>
          <p:cNvSpPr/>
          <p:nvPr/>
        </p:nvSpPr>
        <p:spPr>
          <a:xfrm>
            <a:off x="7808480" y="4253548"/>
            <a:ext cx="238240" cy="249694"/>
          </a:xfrm>
          <a:custGeom>
            <a:avLst/>
            <a:gdLst/>
            <a:ahLst/>
            <a:cxnLst/>
            <a:rect l="0" t="0" r="0" b="0"/>
            <a:pathLst>
              <a:path w="238240" h="249694">
                <a:moveTo>
                  <a:pt x="135370" y="9841"/>
                </a:moveTo>
                <a:lnTo>
                  <a:pt x="115687" y="0"/>
                </a:lnTo>
                <a:lnTo>
                  <a:pt x="113358" y="740"/>
                </a:lnTo>
                <a:lnTo>
                  <a:pt x="107383" y="4950"/>
                </a:lnTo>
                <a:lnTo>
                  <a:pt x="104012" y="6580"/>
                </a:lnTo>
                <a:lnTo>
                  <a:pt x="96880" y="8392"/>
                </a:lnTo>
                <a:lnTo>
                  <a:pt x="89476" y="12584"/>
                </a:lnTo>
                <a:lnTo>
                  <a:pt x="85724" y="15480"/>
                </a:lnTo>
                <a:lnTo>
                  <a:pt x="81953" y="18680"/>
                </a:lnTo>
                <a:lnTo>
                  <a:pt x="78168" y="22084"/>
                </a:lnTo>
                <a:lnTo>
                  <a:pt x="74376" y="25623"/>
                </a:lnTo>
                <a:lnTo>
                  <a:pt x="56901" y="42740"/>
                </a:lnTo>
                <a:lnTo>
                  <a:pt x="51307" y="49554"/>
                </a:lnTo>
                <a:lnTo>
                  <a:pt x="46308" y="56636"/>
                </a:lnTo>
                <a:lnTo>
                  <a:pt x="41705" y="63898"/>
                </a:lnTo>
                <a:lnTo>
                  <a:pt x="37367" y="71279"/>
                </a:lnTo>
                <a:lnTo>
                  <a:pt x="33204" y="78740"/>
                </a:lnTo>
                <a:lnTo>
                  <a:pt x="25193" y="93803"/>
                </a:lnTo>
                <a:lnTo>
                  <a:pt x="17398" y="108964"/>
                </a:lnTo>
                <a:lnTo>
                  <a:pt x="14813" y="115293"/>
                </a:lnTo>
                <a:lnTo>
                  <a:pt x="13088" y="120783"/>
                </a:lnTo>
                <a:lnTo>
                  <a:pt x="11938" y="125712"/>
                </a:lnTo>
                <a:lnTo>
                  <a:pt x="9903" y="131539"/>
                </a:lnTo>
                <a:lnTo>
                  <a:pt x="7274" y="137963"/>
                </a:lnTo>
                <a:lnTo>
                  <a:pt x="4253" y="144786"/>
                </a:lnTo>
                <a:lnTo>
                  <a:pt x="2238" y="151874"/>
                </a:lnTo>
                <a:lnTo>
                  <a:pt x="896" y="159140"/>
                </a:lnTo>
                <a:lnTo>
                  <a:pt x="0" y="166524"/>
                </a:lnTo>
                <a:lnTo>
                  <a:pt x="673" y="175256"/>
                </a:lnTo>
                <a:lnTo>
                  <a:pt x="2392" y="184888"/>
                </a:lnTo>
                <a:lnTo>
                  <a:pt x="4808" y="195119"/>
                </a:lnTo>
                <a:lnTo>
                  <a:pt x="7688" y="204480"/>
                </a:lnTo>
                <a:lnTo>
                  <a:pt x="10879" y="213260"/>
                </a:lnTo>
                <a:lnTo>
                  <a:pt x="14276" y="221654"/>
                </a:lnTo>
                <a:lnTo>
                  <a:pt x="17810" y="227250"/>
                </a:lnTo>
                <a:lnTo>
                  <a:pt x="21437" y="230980"/>
                </a:lnTo>
                <a:lnTo>
                  <a:pt x="28853" y="236396"/>
                </a:lnTo>
                <a:lnTo>
                  <a:pt x="32608" y="239618"/>
                </a:lnTo>
                <a:lnTo>
                  <a:pt x="36383" y="243035"/>
                </a:lnTo>
                <a:lnTo>
                  <a:pt x="41438" y="245314"/>
                </a:lnTo>
                <a:lnTo>
                  <a:pt x="47349" y="246833"/>
                </a:lnTo>
                <a:lnTo>
                  <a:pt x="53829" y="247846"/>
                </a:lnTo>
                <a:lnTo>
                  <a:pt x="59419" y="248521"/>
                </a:lnTo>
                <a:lnTo>
                  <a:pt x="64416" y="248971"/>
                </a:lnTo>
                <a:lnTo>
                  <a:pt x="69018" y="249271"/>
                </a:lnTo>
                <a:lnTo>
                  <a:pt x="84290" y="249605"/>
                </a:lnTo>
                <a:lnTo>
                  <a:pt x="93696" y="249693"/>
                </a:lnTo>
                <a:lnTo>
                  <a:pt x="102507" y="248483"/>
                </a:lnTo>
                <a:lnTo>
                  <a:pt x="110921" y="246406"/>
                </a:lnTo>
                <a:lnTo>
                  <a:pt x="119070" y="243751"/>
                </a:lnTo>
                <a:lnTo>
                  <a:pt x="129584" y="240711"/>
                </a:lnTo>
                <a:lnTo>
                  <a:pt x="154812" y="233947"/>
                </a:lnTo>
                <a:lnTo>
                  <a:pt x="164841" y="230365"/>
                </a:lnTo>
                <a:lnTo>
                  <a:pt x="172797" y="226707"/>
                </a:lnTo>
                <a:lnTo>
                  <a:pt x="179371" y="222998"/>
                </a:lnTo>
                <a:lnTo>
                  <a:pt x="185024" y="219256"/>
                </a:lnTo>
                <a:lnTo>
                  <a:pt x="190062" y="215492"/>
                </a:lnTo>
                <a:lnTo>
                  <a:pt x="194691" y="211711"/>
                </a:lnTo>
                <a:lnTo>
                  <a:pt x="200317" y="206651"/>
                </a:lnTo>
                <a:lnTo>
                  <a:pt x="213342" y="194256"/>
                </a:lnTo>
                <a:lnTo>
                  <a:pt x="238239" y="1698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9"/>
          <p:cNvSpPr/>
          <p:nvPr/>
        </p:nvSpPr>
        <p:spPr>
          <a:xfrm>
            <a:off x="8012429" y="4036584"/>
            <a:ext cx="274322" cy="169610"/>
          </a:xfrm>
          <a:custGeom>
            <a:avLst/>
            <a:gdLst/>
            <a:ahLst/>
            <a:cxnLst/>
            <a:rect l="0" t="0" r="0" b="0"/>
            <a:pathLst>
              <a:path w="274322" h="169610">
                <a:moveTo>
                  <a:pt x="0" y="55355"/>
                </a:moveTo>
                <a:lnTo>
                  <a:pt x="0" y="29605"/>
                </a:lnTo>
                <a:lnTo>
                  <a:pt x="1271" y="25489"/>
                </a:lnTo>
                <a:lnTo>
                  <a:pt x="3387" y="21474"/>
                </a:lnTo>
                <a:lnTo>
                  <a:pt x="6069" y="17528"/>
                </a:lnTo>
                <a:lnTo>
                  <a:pt x="10396" y="14897"/>
                </a:lnTo>
                <a:lnTo>
                  <a:pt x="15821" y="13144"/>
                </a:lnTo>
                <a:lnTo>
                  <a:pt x="21977" y="11974"/>
                </a:lnTo>
                <a:lnTo>
                  <a:pt x="27352" y="9925"/>
                </a:lnTo>
                <a:lnTo>
                  <a:pt x="32204" y="7288"/>
                </a:lnTo>
                <a:lnTo>
                  <a:pt x="36710" y="4260"/>
                </a:lnTo>
                <a:lnTo>
                  <a:pt x="42254" y="2242"/>
                </a:lnTo>
                <a:lnTo>
                  <a:pt x="48489" y="897"/>
                </a:lnTo>
                <a:lnTo>
                  <a:pt x="55187" y="0"/>
                </a:lnTo>
                <a:lnTo>
                  <a:pt x="63461" y="671"/>
                </a:lnTo>
                <a:lnTo>
                  <a:pt x="72788" y="2390"/>
                </a:lnTo>
                <a:lnTo>
                  <a:pt x="82815" y="4805"/>
                </a:lnTo>
                <a:lnTo>
                  <a:pt x="92040" y="7685"/>
                </a:lnTo>
                <a:lnTo>
                  <a:pt x="100730" y="10875"/>
                </a:lnTo>
                <a:lnTo>
                  <a:pt x="109064" y="14272"/>
                </a:lnTo>
                <a:lnTo>
                  <a:pt x="115890" y="16536"/>
                </a:lnTo>
                <a:lnTo>
                  <a:pt x="121710" y="18046"/>
                </a:lnTo>
                <a:lnTo>
                  <a:pt x="126860" y="19052"/>
                </a:lnTo>
                <a:lnTo>
                  <a:pt x="131563" y="20993"/>
                </a:lnTo>
                <a:lnTo>
                  <a:pt x="135968" y="23557"/>
                </a:lnTo>
                <a:lnTo>
                  <a:pt x="140176" y="26536"/>
                </a:lnTo>
                <a:lnTo>
                  <a:pt x="142980" y="29793"/>
                </a:lnTo>
                <a:lnTo>
                  <a:pt x="144851" y="33234"/>
                </a:lnTo>
                <a:lnTo>
                  <a:pt x="146098" y="36798"/>
                </a:lnTo>
                <a:lnTo>
                  <a:pt x="146928" y="40443"/>
                </a:lnTo>
                <a:lnTo>
                  <a:pt x="147483" y="44144"/>
                </a:lnTo>
                <a:lnTo>
                  <a:pt x="147851" y="47881"/>
                </a:lnTo>
                <a:lnTo>
                  <a:pt x="148098" y="51643"/>
                </a:lnTo>
                <a:lnTo>
                  <a:pt x="148262" y="55420"/>
                </a:lnTo>
                <a:lnTo>
                  <a:pt x="148444" y="63004"/>
                </a:lnTo>
                <a:lnTo>
                  <a:pt x="148526" y="70608"/>
                </a:lnTo>
                <a:lnTo>
                  <a:pt x="147277" y="75684"/>
                </a:lnTo>
                <a:lnTo>
                  <a:pt x="145175" y="81608"/>
                </a:lnTo>
                <a:lnTo>
                  <a:pt x="142504" y="88097"/>
                </a:lnTo>
                <a:lnTo>
                  <a:pt x="139452" y="93693"/>
                </a:lnTo>
                <a:lnTo>
                  <a:pt x="136149" y="98694"/>
                </a:lnTo>
                <a:lnTo>
                  <a:pt x="132676" y="103298"/>
                </a:lnTo>
                <a:lnTo>
                  <a:pt x="127820" y="108907"/>
                </a:lnTo>
                <a:lnTo>
                  <a:pt x="122044" y="115186"/>
                </a:lnTo>
                <a:lnTo>
                  <a:pt x="105165" y="132773"/>
                </a:lnTo>
                <a:lnTo>
                  <a:pt x="70379" y="167855"/>
                </a:lnTo>
                <a:lnTo>
                  <a:pt x="71049" y="168455"/>
                </a:lnTo>
                <a:lnTo>
                  <a:pt x="75181" y="169122"/>
                </a:lnTo>
                <a:lnTo>
                  <a:pt x="81251" y="169418"/>
                </a:lnTo>
                <a:lnTo>
                  <a:pt x="91808" y="169585"/>
                </a:lnTo>
                <a:lnTo>
                  <a:pt x="95496" y="169609"/>
                </a:lnTo>
                <a:lnTo>
                  <a:pt x="99224" y="168354"/>
                </a:lnTo>
                <a:lnTo>
                  <a:pt x="106753" y="163574"/>
                </a:lnTo>
                <a:lnTo>
                  <a:pt x="111809" y="161791"/>
                </a:lnTo>
                <a:lnTo>
                  <a:pt x="117719" y="160603"/>
                </a:lnTo>
                <a:lnTo>
                  <a:pt x="124199" y="159810"/>
                </a:lnTo>
                <a:lnTo>
                  <a:pt x="131060" y="158012"/>
                </a:lnTo>
                <a:lnTo>
                  <a:pt x="138173" y="155543"/>
                </a:lnTo>
                <a:lnTo>
                  <a:pt x="145456" y="152627"/>
                </a:lnTo>
                <a:lnTo>
                  <a:pt x="173868" y="142614"/>
                </a:lnTo>
                <a:lnTo>
                  <a:pt x="235993" y="121557"/>
                </a:lnTo>
                <a:lnTo>
                  <a:pt x="246228" y="118540"/>
                </a:lnTo>
                <a:lnTo>
                  <a:pt x="254322" y="116529"/>
                </a:lnTo>
                <a:lnTo>
                  <a:pt x="274321" y="1125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0"/>
          <p:cNvSpPr/>
          <p:nvPr/>
        </p:nvSpPr>
        <p:spPr>
          <a:xfrm>
            <a:off x="6943914" y="4699318"/>
            <a:ext cx="16956" cy="467042"/>
          </a:xfrm>
          <a:custGeom>
            <a:avLst/>
            <a:gdLst/>
            <a:ahLst/>
            <a:cxnLst/>
            <a:rect l="0" t="0" r="0" b="0"/>
            <a:pathLst>
              <a:path w="16956" h="467042">
                <a:moveTo>
                  <a:pt x="16955" y="9841"/>
                </a:moveTo>
                <a:lnTo>
                  <a:pt x="10888" y="3774"/>
                </a:lnTo>
                <a:lnTo>
                  <a:pt x="7830" y="1986"/>
                </a:lnTo>
                <a:lnTo>
                  <a:pt x="4523" y="795"/>
                </a:lnTo>
                <a:lnTo>
                  <a:pt x="1047" y="0"/>
                </a:lnTo>
                <a:lnTo>
                  <a:pt x="0" y="740"/>
                </a:lnTo>
                <a:lnTo>
                  <a:pt x="572" y="2504"/>
                </a:lnTo>
                <a:lnTo>
                  <a:pt x="2223" y="4950"/>
                </a:lnTo>
                <a:lnTo>
                  <a:pt x="3323" y="7850"/>
                </a:lnTo>
                <a:lnTo>
                  <a:pt x="4058" y="11054"/>
                </a:lnTo>
                <a:lnTo>
                  <a:pt x="4547" y="14460"/>
                </a:lnTo>
                <a:lnTo>
                  <a:pt x="4873" y="21810"/>
                </a:lnTo>
                <a:lnTo>
                  <a:pt x="5236" y="43525"/>
                </a:lnTo>
                <a:lnTo>
                  <a:pt x="6602" y="64047"/>
                </a:lnTo>
                <a:lnTo>
                  <a:pt x="13324" y="144718"/>
                </a:lnTo>
                <a:lnTo>
                  <a:pt x="15341" y="181546"/>
                </a:lnTo>
                <a:lnTo>
                  <a:pt x="14610" y="200511"/>
                </a:lnTo>
                <a:lnTo>
                  <a:pt x="12852" y="220775"/>
                </a:lnTo>
                <a:lnTo>
                  <a:pt x="10410" y="241904"/>
                </a:lnTo>
                <a:lnTo>
                  <a:pt x="8781" y="259800"/>
                </a:lnTo>
                <a:lnTo>
                  <a:pt x="7697" y="275540"/>
                </a:lnTo>
                <a:lnTo>
                  <a:pt x="6973" y="289844"/>
                </a:lnTo>
                <a:lnTo>
                  <a:pt x="7760" y="314620"/>
                </a:lnTo>
                <a:lnTo>
                  <a:pt x="16955" y="467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1"/>
          <p:cNvSpPr/>
          <p:nvPr/>
        </p:nvSpPr>
        <p:spPr>
          <a:xfrm>
            <a:off x="7052309" y="4749451"/>
            <a:ext cx="222978" cy="405479"/>
          </a:xfrm>
          <a:custGeom>
            <a:avLst/>
            <a:gdLst/>
            <a:ahLst/>
            <a:cxnLst/>
            <a:rect l="0" t="0" r="0" b="0"/>
            <a:pathLst>
              <a:path w="222978" h="405479">
                <a:moveTo>
                  <a:pt x="0" y="51149"/>
                </a:moveTo>
                <a:lnTo>
                  <a:pt x="6068" y="39013"/>
                </a:lnTo>
                <a:lnTo>
                  <a:pt x="9125" y="35438"/>
                </a:lnTo>
                <a:lnTo>
                  <a:pt x="12434" y="33055"/>
                </a:lnTo>
                <a:lnTo>
                  <a:pt x="15909" y="31466"/>
                </a:lnTo>
                <a:lnTo>
                  <a:pt x="19497" y="30407"/>
                </a:lnTo>
                <a:lnTo>
                  <a:pt x="23158" y="29701"/>
                </a:lnTo>
                <a:lnTo>
                  <a:pt x="26868" y="29230"/>
                </a:lnTo>
                <a:lnTo>
                  <a:pt x="30612" y="27646"/>
                </a:lnTo>
                <a:lnTo>
                  <a:pt x="34378" y="25320"/>
                </a:lnTo>
                <a:lnTo>
                  <a:pt x="38159" y="22500"/>
                </a:lnTo>
                <a:lnTo>
                  <a:pt x="44490" y="20619"/>
                </a:lnTo>
                <a:lnTo>
                  <a:pt x="52520" y="19366"/>
                </a:lnTo>
                <a:lnTo>
                  <a:pt x="61683" y="18530"/>
                </a:lnTo>
                <a:lnTo>
                  <a:pt x="70332" y="16703"/>
                </a:lnTo>
                <a:lnTo>
                  <a:pt x="78639" y="14215"/>
                </a:lnTo>
                <a:lnTo>
                  <a:pt x="86716" y="11286"/>
                </a:lnTo>
                <a:lnTo>
                  <a:pt x="97180" y="8063"/>
                </a:lnTo>
                <a:lnTo>
                  <a:pt x="122356" y="1097"/>
                </a:lnTo>
                <a:lnTo>
                  <a:pt x="136180" y="0"/>
                </a:lnTo>
                <a:lnTo>
                  <a:pt x="150477" y="540"/>
                </a:lnTo>
                <a:lnTo>
                  <a:pt x="185652" y="4463"/>
                </a:lnTo>
                <a:lnTo>
                  <a:pt x="191079" y="7324"/>
                </a:lnTo>
                <a:lnTo>
                  <a:pt x="197236" y="11773"/>
                </a:lnTo>
                <a:lnTo>
                  <a:pt x="203881" y="17278"/>
                </a:lnTo>
                <a:lnTo>
                  <a:pt x="208311" y="22218"/>
                </a:lnTo>
                <a:lnTo>
                  <a:pt x="213233" y="31094"/>
                </a:lnTo>
                <a:lnTo>
                  <a:pt x="215816" y="37779"/>
                </a:lnTo>
                <a:lnTo>
                  <a:pt x="222071" y="55366"/>
                </a:lnTo>
                <a:lnTo>
                  <a:pt x="222977" y="64120"/>
                </a:lnTo>
                <a:lnTo>
                  <a:pt x="222312" y="72496"/>
                </a:lnTo>
                <a:lnTo>
                  <a:pt x="220598" y="80620"/>
                </a:lnTo>
                <a:lnTo>
                  <a:pt x="219456" y="89847"/>
                </a:lnTo>
                <a:lnTo>
                  <a:pt x="218694" y="99807"/>
                </a:lnTo>
                <a:lnTo>
                  <a:pt x="218186" y="110258"/>
                </a:lnTo>
                <a:lnTo>
                  <a:pt x="216578" y="119764"/>
                </a:lnTo>
                <a:lnTo>
                  <a:pt x="214235" y="128642"/>
                </a:lnTo>
                <a:lnTo>
                  <a:pt x="211404" y="137101"/>
                </a:lnTo>
                <a:lnTo>
                  <a:pt x="209516" y="145280"/>
                </a:lnTo>
                <a:lnTo>
                  <a:pt x="208257" y="153273"/>
                </a:lnTo>
                <a:lnTo>
                  <a:pt x="207418" y="161141"/>
                </a:lnTo>
                <a:lnTo>
                  <a:pt x="204320" y="176547"/>
                </a:lnTo>
                <a:lnTo>
                  <a:pt x="194102" y="220758"/>
                </a:lnTo>
                <a:lnTo>
                  <a:pt x="189091" y="239151"/>
                </a:lnTo>
                <a:lnTo>
                  <a:pt x="184481" y="253954"/>
                </a:lnTo>
                <a:lnTo>
                  <a:pt x="180137" y="266362"/>
                </a:lnTo>
                <a:lnTo>
                  <a:pt x="177242" y="277174"/>
                </a:lnTo>
                <a:lnTo>
                  <a:pt x="175311" y="286922"/>
                </a:lnTo>
                <a:lnTo>
                  <a:pt x="174025" y="295961"/>
                </a:lnTo>
                <a:lnTo>
                  <a:pt x="171896" y="304527"/>
                </a:lnTo>
                <a:lnTo>
                  <a:pt x="169208" y="312777"/>
                </a:lnTo>
                <a:lnTo>
                  <a:pt x="166145" y="320818"/>
                </a:lnTo>
                <a:lnTo>
                  <a:pt x="164104" y="329988"/>
                </a:lnTo>
                <a:lnTo>
                  <a:pt x="162742" y="339911"/>
                </a:lnTo>
                <a:lnTo>
                  <a:pt x="161230" y="358558"/>
                </a:lnTo>
                <a:lnTo>
                  <a:pt x="160827" y="365308"/>
                </a:lnTo>
                <a:lnTo>
                  <a:pt x="148591" y="4054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2"/>
          <p:cNvSpPr/>
          <p:nvPr/>
        </p:nvSpPr>
        <p:spPr>
          <a:xfrm>
            <a:off x="7063740" y="4800600"/>
            <a:ext cx="411480" cy="102870"/>
          </a:xfrm>
          <a:custGeom>
            <a:avLst/>
            <a:gdLst/>
            <a:ahLst/>
            <a:cxnLst/>
            <a:rect l="0" t="0" r="0" b="0"/>
            <a:pathLst>
              <a:path w="411480" h="102870">
                <a:moveTo>
                  <a:pt x="0" y="102869"/>
                </a:moveTo>
                <a:lnTo>
                  <a:pt x="12135" y="90734"/>
                </a:lnTo>
                <a:lnTo>
                  <a:pt x="18250" y="87159"/>
                </a:lnTo>
                <a:lnTo>
                  <a:pt x="24866" y="84776"/>
                </a:lnTo>
                <a:lnTo>
                  <a:pt x="31818" y="83187"/>
                </a:lnTo>
                <a:lnTo>
                  <a:pt x="38992" y="80858"/>
                </a:lnTo>
                <a:lnTo>
                  <a:pt x="46315" y="78035"/>
                </a:lnTo>
                <a:lnTo>
                  <a:pt x="53736" y="74883"/>
                </a:lnTo>
                <a:lnTo>
                  <a:pt x="61224" y="72782"/>
                </a:lnTo>
                <a:lnTo>
                  <a:pt x="68756" y="71381"/>
                </a:lnTo>
                <a:lnTo>
                  <a:pt x="76317" y="70447"/>
                </a:lnTo>
                <a:lnTo>
                  <a:pt x="90248" y="67285"/>
                </a:lnTo>
                <a:lnTo>
                  <a:pt x="129433" y="56997"/>
                </a:lnTo>
                <a:lnTo>
                  <a:pt x="145979" y="51968"/>
                </a:lnTo>
                <a:lnTo>
                  <a:pt x="159550" y="47345"/>
                </a:lnTo>
                <a:lnTo>
                  <a:pt x="171136" y="42993"/>
                </a:lnTo>
                <a:lnTo>
                  <a:pt x="185210" y="38822"/>
                </a:lnTo>
                <a:lnTo>
                  <a:pt x="200943" y="34771"/>
                </a:lnTo>
                <a:lnTo>
                  <a:pt x="235358" y="26884"/>
                </a:lnTo>
                <a:lnTo>
                  <a:pt x="271819" y="19145"/>
                </a:lnTo>
                <a:lnTo>
                  <a:pt x="286623" y="16573"/>
                </a:lnTo>
                <a:lnTo>
                  <a:pt x="299032" y="14859"/>
                </a:lnTo>
                <a:lnTo>
                  <a:pt x="309844" y="13715"/>
                </a:lnTo>
                <a:lnTo>
                  <a:pt x="319593" y="11683"/>
                </a:lnTo>
                <a:lnTo>
                  <a:pt x="328632" y="9059"/>
                </a:lnTo>
                <a:lnTo>
                  <a:pt x="337198" y="6039"/>
                </a:lnTo>
                <a:lnTo>
                  <a:pt x="344178" y="4026"/>
                </a:lnTo>
                <a:lnTo>
                  <a:pt x="350102" y="2683"/>
                </a:lnTo>
                <a:lnTo>
                  <a:pt x="4114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3"/>
          <p:cNvSpPr/>
          <p:nvPr/>
        </p:nvSpPr>
        <p:spPr>
          <a:xfrm>
            <a:off x="7589519" y="4823985"/>
            <a:ext cx="217172" cy="45195"/>
          </a:xfrm>
          <a:custGeom>
            <a:avLst/>
            <a:gdLst/>
            <a:ahLst/>
            <a:cxnLst/>
            <a:rect l="0" t="0" r="0" b="0"/>
            <a:pathLst>
              <a:path w="217172" h="45195">
                <a:moveTo>
                  <a:pt x="0" y="45194"/>
                </a:moveTo>
                <a:lnTo>
                  <a:pt x="12137" y="39127"/>
                </a:lnTo>
                <a:lnTo>
                  <a:pt x="16981" y="37339"/>
                </a:lnTo>
                <a:lnTo>
                  <a:pt x="21480" y="36147"/>
                </a:lnTo>
                <a:lnTo>
                  <a:pt x="25751" y="35353"/>
                </a:lnTo>
                <a:lnTo>
                  <a:pt x="32408" y="33554"/>
                </a:lnTo>
                <a:lnTo>
                  <a:pt x="61249" y="24953"/>
                </a:lnTo>
                <a:lnTo>
                  <a:pt x="87335" y="17995"/>
                </a:lnTo>
                <a:lnTo>
                  <a:pt x="100134" y="15631"/>
                </a:lnTo>
                <a:lnTo>
                  <a:pt x="112476" y="14056"/>
                </a:lnTo>
                <a:lnTo>
                  <a:pt x="124514" y="13005"/>
                </a:lnTo>
                <a:lnTo>
                  <a:pt x="135080" y="11035"/>
                </a:lnTo>
                <a:lnTo>
                  <a:pt x="144663" y="8451"/>
                </a:lnTo>
                <a:lnTo>
                  <a:pt x="153592" y="5459"/>
                </a:lnTo>
                <a:lnTo>
                  <a:pt x="162085" y="3464"/>
                </a:lnTo>
                <a:lnTo>
                  <a:pt x="170287" y="2134"/>
                </a:lnTo>
                <a:lnTo>
                  <a:pt x="178295" y="1248"/>
                </a:lnTo>
                <a:lnTo>
                  <a:pt x="186173" y="656"/>
                </a:lnTo>
                <a:lnTo>
                  <a:pt x="193966" y="263"/>
                </a:lnTo>
                <a:lnTo>
                  <a:pt x="201700" y="0"/>
                </a:lnTo>
                <a:lnTo>
                  <a:pt x="206857" y="1095"/>
                </a:lnTo>
                <a:lnTo>
                  <a:pt x="210295" y="3095"/>
                </a:lnTo>
                <a:lnTo>
                  <a:pt x="217171" y="109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4"/>
          <p:cNvSpPr/>
          <p:nvPr/>
        </p:nvSpPr>
        <p:spPr>
          <a:xfrm>
            <a:off x="7520940" y="4914900"/>
            <a:ext cx="342901" cy="68580"/>
          </a:xfrm>
          <a:custGeom>
            <a:avLst/>
            <a:gdLst/>
            <a:ahLst/>
            <a:cxnLst/>
            <a:rect l="0" t="0" r="0" b="0"/>
            <a:pathLst>
              <a:path w="342901" h="68580">
                <a:moveTo>
                  <a:pt x="0" y="68579"/>
                </a:moveTo>
                <a:lnTo>
                  <a:pt x="47669" y="68579"/>
                </a:lnTo>
                <a:lnTo>
                  <a:pt x="53369" y="67309"/>
                </a:lnTo>
                <a:lnTo>
                  <a:pt x="59709" y="65193"/>
                </a:lnTo>
                <a:lnTo>
                  <a:pt x="66475" y="62512"/>
                </a:lnTo>
                <a:lnTo>
                  <a:pt x="73527" y="59454"/>
                </a:lnTo>
                <a:lnTo>
                  <a:pt x="88135" y="52671"/>
                </a:lnTo>
                <a:lnTo>
                  <a:pt x="96857" y="49083"/>
                </a:lnTo>
                <a:lnTo>
                  <a:pt x="106481" y="45422"/>
                </a:lnTo>
                <a:lnTo>
                  <a:pt x="116707" y="41711"/>
                </a:lnTo>
                <a:lnTo>
                  <a:pt x="161439" y="24353"/>
                </a:lnTo>
                <a:lnTo>
                  <a:pt x="176205" y="20045"/>
                </a:lnTo>
                <a:lnTo>
                  <a:pt x="189860" y="17173"/>
                </a:lnTo>
                <a:lnTo>
                  <a:pt x="202773" y="15259"/>
                </a:lnTo>
                <a:lnTo>
                  <a:pt x="213922" y="12712"/>
                </a:lnTo>
                <a:lnTo>
                  <a:pt x="223895" y="9745"/>
                </a:lnTo>
                <a:lnTo>
                  <a:pt x="233083" y="6496"/>
                </a:lnTo>
                <a:lnTo>
                  <a:pt x="243019" y="4331"/>
                </a:lnTo>
                <a:lnTo>
                  <a:pt x="253452" y="2887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5"/>
          <p:cNvSpPr/>
          <p:nvPr/>
        </p:nvSpPr>
        <p:spPr>
          <a:xfrm>
            <a:off x="7875300" y="4779328"/>
            <a:ext cx="307905" cy="270983"/>
          </a:xfrm>
          <a:custGeom>
            <a:avLst/>
            <a:gdLst/>
            <a:ahLst/>
            <a:cxnLst/>
            <a:rect l="0" t="0" r="0" b="0"/>
            <a:pathLst>
              <a:path w="307905" h="270983">
                <a:moveTo>
                  <a:pt x="148559" y="9841"/>
                </a:moveTo>
                <a:lnTo>
                  <a:pt x="148559" y="0"/>
                </a:lnTo>
                <a:lnTo>
                  <a:pt x="141786" y="2504"/>
                </a:lnTo>
                <a:lnTo>
                  <a:pt x="136424" y="4950"/>
                </a:lnTo>
                <a:lnTo>
                  <a:pt x="131579" y="9120"/>
                </a:lnTo>
                <a:lnTo>
                  <a:pt x="127079" y="14441"/>
                </a:lnTo>
                <a:lnTo>
                  <a:pt x="122809" y="20528"/>
                </a:lnTo>
                <a:lnTo>
                  <a:pt x="116153" y="27125"/>
                </a:lnTo>
                <a:lnTo>
                  <a:pt x="107905" y="34064"/>
                </a:lnTo>
                <a:lnTo>
                  <a:pt x="98597" y="41230"/>
                </a:lnTo>
                <a:lnTo>
                  <a:pt x="91120" y="48547"/>
                </a:lnTo>
                <a:lnTo>
                  <a:pt x="84867" y="55965"/>
                </a:lnTo>
                <a:lnTo>
                  <a:pt x="79428" y="63451"/>
                </a:lnTo>
                <a:lnTo>
                  <a:pt x="74531" y="70981"/>
                </a:lnTo>
                <a:lnTo>
                  <a:pt x="69997" y="78541"/>
                </a:lnTo>
                <a:lnTo>
                  <a:pt x="65705" y="86121"/>
                </a:lnTo>
                <a:lnTo>
                  <a:pt x="60303" y="92444"/>
                </a:lnTo>
                <a:lnTo>
                  <a:pt x="54162" y="97930"/>
                </a:lnTo>
                <a:lnTo>
                  <a:pt x="47528" y="102857"/>
                </a:lnTo>
                <a:lnTo>
                  <a:pt x="41835" y="108682"/>
                </a:lnTo>
                <a:lnTo>
                  <a:pt x="36770" y="115105"/>
                </a:lnTo>
                <a:lnTo>
                  <a:pt x="32123" y="121927"/>
                </a:lnTo>
                <a:lnTo>
                  <a:pt x="26485" y="132825"/>
                </a:lnTo>
                <a:lnTo>
                  <a:pt x="20187" y="146441"/>
                </a:lnTo>
                <a:lnTo>
                  <a:pt x="13447" y="161868"/>
                </a:lnTo>
                <a:lnTo>
                  <a:pt x="8955" y="173422"/>
                </a:lnTo>
                <a:lnTo>
                  <a:pt x="5960" y="182395"/>
                </a:lnTo>
                <a:lnTo>
                  <a:pt x="3964" y="189647"/>
                </a:lnTo>
                <a:lnTo>
                  <a:pt x="2632" y="195752"/>
                </a:lnTo>
                <a:lnTo>
                  <a:pt x="1744" y="201092"/>
                </a:lnTo>
                <a:lnTo>
                  <a:pt x="1153" y="205921"/>
                </a:lnTo>
                <a:lnTo>
                  <a:pt x="758" y="211682"/>
                </a:lnTo>
                <a:lnTo>
                  <a:pt x="496" y="218061"/>
                </a:lnTo>
                <a:lnTo>
                  <a:pt x="126" y="235790"/>
                </a:lnTo>
                <a:lnTo>
                  <a:pt x="0" y="247090"/>
                </a:lnTo>
                <a:lnTo>
                  <a:pt x="3370" y="252022"/>
                </a:lnTo>
                <a:lnTo>
                  <a:pt x="6046" y="255115"/>
                </a:lnTo>
                <a:lnTo>
                  <a:pt x="9100" y="257177"/>
                </a:lnTo>
                <a:lnTo>
                  <a:pt x="15881" y="259469"/>
                </a:lnTo>
                <a:lnTo>
                  <a:pt x="23128" y="263873"/>
                </a:lnTo>
                <a:lnTo>
                  <a:pt x="26839" y="266826"/>
                </a:lnTo>
                <a:lnTo>
                  <a:pt x="31853" y="268795"/>
                </a:lnTo>
                <a:lnTo>
                  <a:pt x="37735" y="270107"/>
                </a:lnTo>
                <a:lnTo>
                  <a:pt x="44197" y="270982"/>
                </a:lnTo>
                <a:lnTo>
                  <a:pt x="49774" y="270295"/>
                </a:lnTo>
                <a:lnTo>
                  <a:pt x="54763" y="268567"/>
                </a:lnTo>
                <a:lnTo>
                  <a:pt x="59358" y="266145"/>
                </a:lnTo>
                <a:lnTo>
                  <a:pt x="64962" y="264531"/>
                </a:lnTo>
                <a:lnTo>
                  <a:pt x="71238" y="263454"/>
                </a:lnTo>
                <a:lnTo>
                  <a:pt x="77962" y="262737"/>
                </a:lnTo>
                <a:lnTo>
                  <a:pt x="84984" y="260989"/>
                </a:lnTo>
                <a:lnTo>
                  <a:pt x="92206" y="258553"/>
                </a:lnTo>
                <a:lnTo>
                  <a:pt x="99561" y="255659"/>
                </a:lnTo>
                <a:lnTo>
                  <a:pt x="107004" y="252460"/>
                </a:lnTo>
                <a:lnTo>
                  <a:pt x="135964" y="239349"/>
                </a:lnTo>
                <a:lnTo>
                  <a:pt x="191677" y="215004"/>
                </a:lnTo>
                <a:lnTo>
                  <a:pt x="216830" y="203471"/>
                </a:lnTo>
                <a:lnTo>
                  <a:pt x="245270" y="189839"/>
                </a:lnTo>
                <a:lnTo>
                  <a:pt x="252403" y="185720"/>
                </a:lnTo>
                <a:lnTo>
                  <a:pt x="258429" y="181704"/>
                </a:lnTo>
                <a:lnTo>
                  <a:pt x="263715" y="177757"/>
                </a:lnTo>
                <a:lnTo>
                  <a:pt x="272977" y="169983"/>
                </a:lnTo>
                <a:lnTo>
                  <a:pt x="277224" y="166133"/>
                </a:lnTo>
                <a:lnTo>
                  <a:pt x="281326" y="163566"/>
                </a:lnTo>
                <a:lnTo>
                  <a:pt x="289270" y="160713"/>
                </a:lnTo>
                <a:lnTo>
                  <a:pt x="297034" y="156059"/>
                </a:lnTo>
                <a:lnTo>
                  <a:pt x="306299" y="148791"/>
                </a:lnTo>
                <a:lnTo>
                  <a:pt x="307059" y="146924"/>
                </a:lnTo>
                <a:lnTo>
                  <a:pt x="307904" y="141464"/>
                </a:lnTo>
                <a:lnTo>
                  <a:pt x="306859" y="139500"/>
                </a:lnTo>
                <a:lnTo>
                  <a:pt x="304892" y="138190"/>
                </a:lnTo>
                <a:lnTo>
                  <a:pt x="298680" y="136089"/>
                </a:lnTo>
                <a:lnTo>
                  <a:pt x="294443" y="139188"/>
                </a:lnTo>
                <a:lnTo>
                  <a:pt x="285719" y="1470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6"/>
          <p:cNvSpPr/>
          <p:nvPr/>
        </p:nvSpPr>
        <p:spPr>
          <a:xfrm>
            <a:off x="3979228" y="2788919"/>
            <a:ext cx="53972" cy="251461"/>
          </a:xfrm>
          <a:custGeom>
            <a:avLst/>
            <a:gdLst/>
            <a:ahLst/>
            <a:cxnLst/>
            <a:rect l="0" t="0" r="0" b="0"/>
            <a:pathLst>
              <a:path w="53972" h="251461">
                <a:moveTo>
                  <a:pt x="9842" y="0"/>
                </a:moveTo>
                <a:lnTo>
                  <a:pt x="3774" y="0"/>
                </a:lnTo>
                <a:lnTo>
                  <a:pt x="1986" y="1270"/>
                </a:lnTo>
                <a:lnTo>
                  <a:pt x="794" y="3387"/>
                </a:lnTo>
                <a:lnTo>
                  <a:pt x="0" y="6068"/>
                </a:lnTo>
                <a:lnTo>
                  <a:pt x="741" y="9126"/>
                </a:lnTo>
                <a:lnTo>
                  <a:pt x="2504" y="12434"/>
                </a:lnTo>
                <a:lnTo>
                  <a:pt x="4950" y="15909"/>
                </a:lnTo>
                <a:lnTo>
                  <a:pt x="6581" y="19496"/>
                </a:lnTo>
                <a:lnTo>
                  <a:pt x="7668" y="23158"/>
                </a:lnTo>
                <a:lnTo>
                  <a:pt x="8875" y="30613"/>
                </a:lnTo>
                <a:lnTo>
                  <a:pt x="9412" y="38159"/>
                </a:lnTo>
                <a:lnTo>
                  <a:pt x="10825" y="41950"/>
                </a:lnTo>
                <a:lnTo>
                  <a:pt x="13038" y="45747"/>
                </a:lnTo>
                <a:lnTo>
                  <a:pt x="15782" y="49548"/>
                </a:lnTo>
                <a:lnTo>
                  <a:pt x="17612" y="54622"/>
                </a:lnTo>
                <a:lnTo>
                  <a:pt x="18832" y="60545"/>
                </a:lnTo>
                <a:lnTo>
                  <a:pt x="19645" y="67034"/>
                </a:lnTo>
                <a:lnTo>
                  <a:pt x="20187" y="72629"/>
                </a:lnTo>
                <a:lnTo>
                  <a:pt x="20549" y="77630"/>
                </a:lnTo>
                <a:lnTo>
                  <a:pt x="20790" y="82233"/>
                </a:lnTo>
                <a:lnTo>
                  <a:pt x="22220" y="91652"/>
                </a:lnTo>
                <a:lnTo>
                  <a:pt x="29031" y="130168"/>
                </a:lnTo>
                <a:lnTo>
                  <a:pt x="30255" y="138849"/>
                </a:lnTo>
                <a:lnTo>
                  <a:pt x="31071" y="145906"/>
                </a:lnTo>
                <a:lnTo>
                  <a:pt x="32884" y="153151"/>
                </a:lnTo>
                <a:lnTo>
                  <a:pt x="35363" y="160521"/>
                </a:lnTo>
                <a:lnTo>
                  <a:pt x="38286" y="167974"/>
                </a:lnTo>
                <a:lnTo>
                  <a:pt x="40235" y="176753"/>
                </a:lnTo>
                <a:lnTo>
                  <a:pt x="41533" y="186415"/>
                </a:lnTo>
                <a:lnTo>
                  <a:pt x="42977" y="204771"/>
                </a:lnTo>
                <a:lnTo>
                  <a:pt x="43979" y="225212"/>
                </a:lnTo>
                <a:lnTo>
                  <a:pt x="44086" y="233664"/>
                </a:lnTo>
                <a:lnTo>
                  <a:pt x="44118" y="244212"/>
                </a:lnTo>
                <a:lnTo>
                  <a:pt x="45393" y="246628"/>
                </a:lnTo>
                <a:lnTo>
                  <a:pt x="47512" y="248239"/>
                </a:lnTo>
                <a:lnTo>
                  <a:pt x="53971" y="250824"/>
                </a:lnTo>
                <a:lnTo>
                  <a:pt x="53232" y="251036"/>
                </a:lnTo>
                <a:lnTo>
                  <a:pt x="51468" y="251177"/>
                </a:lnTo>
                <a:lnTo>
                  <a:pt x="44131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7"/>
          <p:cNvSpPr/>
          <p:nvPr/>
        </p:nvSpPr>
        <p:spPr>
          <a:xfrm>
            <a:off x="4046220" y="2611069"/>
            <a:ext cx="262890" cy="269291"/>
          </a:xfrm>
          <a:custGeom>
            <a:avLst/>
            <a:gdLst/>
            <a:ahLst/>
            <a:cxnLst/>
            <a:rect l="0" t="0" r="0" b="0"/>
            <a:pathLst>
              <a:path w="262890" h="269291">
                <a:moveTo>
                  <a:pt x="0" y="97840"/>
                </a:moveTo>
                <a:lnTo>
                  <a:pt x="6067" y="97840"/>
                </a:lnTo>
                <a:lnTo>
                  <a:pt x="9125" y="96570"/>
                </a:lnTo>
                <a:lnTo>
                  <a:pt x="15909" y="91773"/>
                </a:lnTo>
                <a:lnTo>
                  <a:pt x="19496" y="89985"/>
                </a:lnTo>
                <a:lnTo>
                  <a:pt x="26868" y="87999"/>
                </a:lnTo>
                <a:lnTo>
                  <a:pt x="34378" y="83730"/>
                </a:lnTo>
                <a:lnTo>
                  <a:pt x="38158" y="80813"/>
                </a:lnTo>
                <a:lnTo>
                  <a:pt x="45746" y="77573"/>
                </a:lnTo>
                <a:lnTo>
                  <a:pt x="49547" y="76709"/>
                </a:lnTo>
                <a:lnTo>
                  <a:pt x="57157" y="72362"/>
                </a:lnTo>
                <a:lnTo>
                  <a:pt x="60965" y="69425"/>
                </a:lnTo>
                <a:lnTo>
                  <a:pt x="68582" y="66161"/>
                </a:lnTo>
                <a:lnTo>
                  <a:pt x="72391" y="65291"/>
                </a:lnTo>
                <a:lnTo>
                  <a:pt x="77470" y="63441"/>
                </a:lnTo>
                <a:lnTo>
                  <a:pt x="83397" y="60937"/>
                </a:lnTo>
                <a:lnTo>
                  <a:pt x="89888" y="57999"/>
                </a:lnTo>
                <a:lnTo>
                  <a:pt x="100565" y="52229"/>
                </a:lnTo>
                <a:lnTo>
                  <a:pt x="129362" y="35659"/>
                </a:lnTo>
                <a:lnTo>
                  <a:pt x="140851" y="28446"/>
                </a:lnTo>
                <a:lnTo>
                  <a:pt x="149781" y="22367"/>
                </a:lnTo>
                <a:lnTo>
                  <a:pt x="157004" y="17045"/>
                </a:lnTo>
                <a:lnTo>
                  <a:pt x="163089" y="13497"/>
                </a:lnTo>
                <a:lnTo>
                  <a:pt x="168416" y="11131"/>
                </a:lnTo>
                <a:lnTo>
                  <a:pt x="173237" y="9554"/>
                </a:lnTo>
                <a:lnTo>
                  <a:pt x="177721" y="8503"/>
                </a:lnTo>
                <a:lnTo>
                  <a:pt x="181981" y="7802"/>
                </a:lnTo>
                <a:lnTo>
                  <a:pt x="186091" y="7335"/>
                </a:lnTo>
                <a:lnTo>
                  <a:pt x="190100" y="5753"/>
                </a:lnTo>
                <a:lnTo>
                  <a:pt x="197942" y="610"/>
                </a:lnTo>
                <a:lnTo>
                  <a:pt x="200541" y="0"/>
                </a:lnTo>
                <a:lnTo>
                  <a:pt x="202274" y="864"/>
                </a:lnTo>
                <a:lnTo>
                  <a:pt x="203429" y="2709"/>
                </a:lnTo>
                <a:lnTo>
                  <a:pt x="205469" y="3939"/>
                </a:lnTo>
                <a:lnTo>
                  <a:pt x="211123" y="5307"/>
                </a:lnTo>
                <a:lnTo>
                  <a:pt x="213138" y="6941"/>
                </a:lnTo>
                <a:lnTo>
                  <a:pt x="214482" y="9301"/>
                </a:lnTo>
                <a:lnTo>
                  <a:pt x="215975" y="15310"/>
                </a:lnTo>
                <a:lnTo>
                  <a:pt x="216639" y="22214"/>
                </a:lnTo>
                <a:lnTo>
                  <a:pt x="216934" y="29515"/>
                </a:lnTo>
                <a:lnTo>
                  <a:pt x="217012" y="33240"/>
                </a:lnTo>
                <a:lnTo>
                  <a:pt x="218335" y="36993"/>
                </a:lnTo>
                <a:lnTo>
                  <a:pt x="223191" y="44551"/>
                </a:lnTo>
                <a:lnTo>
                  <a:pt x="226195" y="52143"/>
                </a:lnTo>
                <a:lnTo>
                  <a:pt x="227531" y="59750"/>
                </a:lnTo>
                <a:lnTo>
                  <a:pt x="228125" y="67365"/>
                </a:lnTo>
                <a:lnTo>
                  <a:pt x="229553" y="73713"/>
                </a:lnTo>
                <a:lnTo>
                  <a:pt x="231775" y="81756"/>
                </a:lnTo>
                <a:lnTo>
                  <a:pt x="234527" y="90927"/>
                </a:lnTo>
                <a:lnTo>
                  <a:pt x="236361" y="98312"/>
                </a:lnTo>
                <a:lnTo>
                  <a:pt x="237584" y="104505"/>
                </a:lnTo>
                <a:lnTo>
                  <a:pt x="238399" y="109903"/>
                </a:lnTo>
                <a:lnTo>
                  <a:pt x="238943" y="117312"/>
                </a:lnTo>
                <a:lnTo>
                  <a:pt x="239305" y="126062"/>
                </a:lnTo>
                <a:lnTo>
                  <a:pt x="239886" y="155344"/>
                </a:lnTo>
                <a:lnTo>
                  <a:pt x="240017" y="191198"/>
                </a:lnTo>
                <a:lnTo>
                  <a:pt x="241291" y="198179"/>
                </a:lnTo>
                <a:lnTo>
                  <a:pt x="243411" y="206643"/>
                </a:lnTo>
                <a:lnTo>
                  <a:pt x="246094" y="216095"/>
                </a:lnTo>
                <a:lnTo>
                  <a:pt x="247883" y="223667"/>
                </a:lnTo>
                <a:lnTo>
                  <a:pt x="249075" y="229985"/>
                </a:lnTo>
                <a:lnTo>
                  <a:pt x="249870" y="235467"/>
                </a:lnTo>
                <a:lnTo>
                  <a:pt x="250400" y="240391"/>
                </a:lnTo>
                <a:lnTo>
                  <a:pt x="250753" y="244945"/>
                </a:lnTo>
                <a:lnTo>
                  <a:pt x="251320" y="255309"/>
                </a:lnTo>
                <a:lnTo>
                  <a:pt x="251418" y="263172"/>
                </a:lnTo>
                <a:lnTo>
                  <a:pt x="252702" y="265212"/>
                </a:lnTo>
                <a:lnTo>
                  <a:pt x="254828" y="266571"/>
                </a:lnTo>
                <a:lnTo>
                  <a:pt x="262889" y="269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"/>
          <p:cNvSpPr/>
          <p:nvPr/>
        </p:nvSpPr>
        <p:spPr>
          <a:xfrm>
            <a:off x="4139248" y="2686050"/>
            <a:ext cx="238443" cy="160020"/>
          </a:xfrm>
          <a:custGeom>
            <a:avLst/>
            <a:gdLst/>
            <a:ahLst/>
            <a:cxnLst/>
            <a:rect l="0" t="0" r="0" b="0"/>
            <a:pathLst>
              <a:path w="238443" h="160020">
                <a:moveTo>
                  <a:pt x="9842" y="160019"/>
                </a:moveTo>
                <a:lnTo>
                  <a:pt x="0" y="140337"/>
                </a:lnTo>
                <a:lnTo>
                  <a:pt x="741" y="138008"/>
                </a:lnTo>
                <a:lnTo>
                  <a:pt x="2505" y="135185"/>
                </a:lnTo>
                <a:lnTo>
                  <a:pt x="4950" y="132033"/>
                </a:lnTo>
                <a:lnTo>
                  <a:pt x="7850" y="129932"/>
                </a:lnTo>
                <a:lnTo>
                  <a:pt x="14460" y="127597"/>
                </a:lnTo>
                <a:lnTo>
                  <a:pt x="21631" y="123173"/>
                </a:lnTo>
                <a:lnTo>
                  <a:pt x="25321" y="120215"/>
                </a:lnTo>
                <a:lnTo>
                  <a:pt x="29051" y="116973"/>
                </a:lnTo>
                <a:lnTo>
                  <a:pt x="32808" y="113542"/>
                </a:lnTo>
                <a:lnTo>
                  <a:pt x="36583" y="109984"/>
                </a:lnTo>
                <a:lnTo>
                  <a:pt x="41639" y="107613"/>
                </a:lnTo>
                <a:lnTo>
                  <a:pt x="47550" y="106032"/>
                </a:lnTo>
                <a:lnTo>
                  <a:pt x="54030" y="104978"/>
                </a:lnTo>
                <a:lnTo>
                  <a:pt x="63431" y="101735"/>
                </a:lnTo>
                <a:lnTo>
                  <a:pt x="74778" y="97033"/>
                </a:lnTo>
                <a:lnTo>
                  <a:pt x="87422" y="91359"/>
                </a:lnTo>
                <a:lnTo>
                  <a:pt x="99662" y="85036"/>
                </a:lnTo>
                <a:lnTo>
                  <a:pt x="111632" y="78280"/>
                </a:lnTo>
                <a:lnTo>
                  <a:pt x="123422" y="71237"/>
                </a:lnTo>
                <a:lnTo>
                  <a:pt x="133822" y="65271"/>
                </a:lnTo>
                <a:lnTo>
                  <a:pt x="152151" y="55256"/>
                </a:lnTo>
                <a:lnTo>
                  <a:pt x="161864" y="49537"/>
                </a:lnTo>
                <a:lnTo>
                  <a:pt x="192468" y="30623"/>
                </a:lnTo>
                <a:lnTo>
                  <a:pt x="201443" y="25495"/>
                </a:lnTo>
                <a:lnTo>
                  <a:pt x="209966" y="20807"/>
                </a:lnTo>
                <a:lnTo>
                  <a:pt x="215648" y="16411"/>
                </a:lnTo>
                <a:lnTo>
                  <a:pt x="219435" y="12210"/>
                </a:lnTo>
                <a:lnTo>
                  <a:pt x="221961" y="8140"/>
                </a:lnTo>
                <a:lnTo>
                  <a:pt x="224915" y="5427"/>
                </a:lnTo>
                <a:lnTo>
                  <a:pt x="228154" y="3617"/>
                </a:lnTo>
                <a:lnTo>
                  <a:pt x="23844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9"/>
          <p:cNvSpPr/>
          <p:nvPr/>
        </p:nvSpPr>
        <p:spPr>
          <a:xfrm>
            <a:off x="4194809" y="4997448"/>
            <a:ext cx="215330" cy="420209"/>
          </a:xfrm>
          <a:custGeom>
            <a:avLst/>
            <a:gdLst/>
            <a:ahLst/>
            <a:cxnLst/>
            <a:rect l="0" t="0" r="0" b="0"/>
            <a:pathLst>
              <a:path w="215330" h="420209">
                <a:moveTo>
                  <a:pt x="0" y="100331"/>
                </a:moveTo>
                <a:lnTo>
                  <a:pt x="12136" y="88196"/>
                </a:lnTo>
                <a:lnTo>
                  <a:pt x="15711" y="83351"/>
                </a:lnTo>
                <a:lnTo>
                  <a:pt x="22012" y="70465"/>
                </a:lnTo>
                <a:lnTo>
                  <a:pt x="27987" y="62504"/>
                </a:lnTo>
                <a:lnTo>
                  <a:pt x="36438" y="56063"/>
                </a:lnTo>
                <a:lnTo>
                  <a:pt x="48422" y="47959"/>
                </a:lnTo>
                <a:lnTo>
                  <a:pt x="62762" y="38747"/>
                </a:lnTo>
                <a:lnTo>
                  <a:pt x="73591" y="31335"/>
                </a:lnTo>
                <a:lnTo>
                  <a:pt x="82081" y="25124"/>
                </a:lnTo>
                <a:lnTo>
                  <a:pt x="89011" y="19713"/>
                </a:lnTo>
                <a:lnTo>
                  <a:pt x="97441" y="14836"/>
                </a:lnTo>
                <a:lnTo>
                  <a:pt x="106871" y="10314"/>
                </a:lnTo>
                <a:lnTo>
                  <a:pt x="116967" y="6030"/>
                </a:lnTo>
                <a:lnTo>
                  <a:pt x="124968" y="3174"/>
                </a:lnTo>
                <a:lnTo>
                  <a:pt x="131573" y="1270"/>
                </a:lnTo>
                <a:lnTo>
                  <a:pt x="137245" y="0"/>
                </a:lnTo>
                <a:lnTo>
                  <a:pt x="142297" y="424"/>
                </a:lnTo>
                <a:lnTo>
                  <a:pt x="146935" y="1977"/>
                </a:lnTo>
                <a:lnTo>
                  <a:pt x="157436" y="7525"/>
                </a:lnTo>
                <a:lnTo>
                  <a:pt x="162259" y="15058"/>
                </a:lnTo>
                <a:lnTo>
                  <a:pt x="167365" y="25602"/>
                </a:lnTo>
                <a:lnTo>
                  <a:pt x="169635" y="34521"/>
                </a:lnTo>
                <a:lnTo>
                  <a:pt x="168970" y="41218"/>
                </a:lnTo>
                <a:lnTo>
                  <a:pt x="167257" y="49493"/>
                </a:lnTo>
                <a:lnTo>
                  <a:pt x="164845" y="58819"/>
                </a:lnTo>
                <a:lnTo>
                  <a:pt x="163237" y="66306"/>
                </a:lnTo>
                <a:lnTo>
                  <a:pt x="161450" y="78013"/>
                </a:lnTo>
                <a:lnTo>
                  <a:pt x="157163" y="87992"/>
                </a:lnTo>
                <a:lnTo>
                  <a:pt x="150496" y="100995"/>
                </a:lnTo>
                <a:lnTo>
                  <a:pt x="142241" y="116014"/>
                </a:lnTo>
                <a:lnTo>
                  <a:pt x="134197" y="128566"/>
                </a:lnTo>
                <a:lnTo>
                  <a:pt x="126295" y="139475"/>
                </a:lnTo>
                <a:lnTo>
                  <a:pt x="118487" y="149287"/>
                </a:lnTo>
                <a:lnTo>
                  <a:pt x="110742" y="158369"/>
                </a:lnTo>
                <a:lnTo>
                  <a:pt x="103038" y="166963"/>
                </a:lnTo>
                <a:lnTo>
                  <a:pt x="83447" y="187807"/>
                </a:lnTo>
                <a:lnTo>
                  <a:pt x="78491" y="192939"/>
                </a:lnTo>
                <a:lnTo>
                  <a:pt x="73918" y="196360"/>
                </a:lnTo>
                <a:lnTo>
                  <a:pt x="69599" y="198640"/>
                </a:lnTo>
                <a:lnTo>
                  <a:pt x="65449" y="200160"/>
                </a:lnTo>
                <a:lnTo>
                  <a:pt x="62683" y="199904"/>
                </a:lnTo>
                <a:lnTo>
                  <a:pt x="60839" y="198463"/>
                </a:lnTo>
                <a:lnTo>
                  <a:pt x="59609" y="196233"/>
                </a:lnTo>
                <a:lnTo>
                  <a:pt x="60060" y="193476"/>
                </a:lnTo>
                <a:lnTo>
                  <a:pt x="63947" y="187025"/>
                </a:lnTo>
                <a:lnTo>
                  <a:pt x="69908" y="179925"/>
                </a:lnTo>
                <a:lnTo>
                  <a:pt x="73276" y="176254"/>
                </a:lnTo>
                <a:lnTo>
                  <a:pt x="78061" y="173806"/>
                </a:lnTo>
                <a:lnTo>
                  <a:pt x="83791" y="172175"/>
                </a:lnTo>
                <a:lnTo>
                  <a:pt x="90151" y="171087"/>
                </a:lnTo>
                <a:lnTo>
                  <a:pt x="95660" y="170362"/>
                </a:lnTo>
                <a:lnTo>
                  <a:pt x="100604" y="169878"/>
                </a:lnTo>
                <a:lnTo>
                  <a:pt x="105170" y="169556"/>
                </a:lnTo>
                <a:lnTo>
                  <a:pt x="110753" y="169341"/>
                </a:lnTo>
                <a:lnTo>
                  <a:pt x="129477" y="169039"/>
                </a:lnTo>
                <a:lnTo>
                  <a:pt x="157958" y="168928"/>
                </a:lnTo>
                <a:lnTo>
                  <a:pt x="164996" y="171463"/>
                </a:lnTo>
                <a:lnTo>
                  <a:pt x="172227" y="175692"/>
                </a:lnTo>
                <a:lnTo>
                  <a:pt x="179588" y="181052"/>
                </a:lnTo>
                <a:lnTo>
                  <a:pt x="185766" y="185895"/>
                </a:lnTo>
                <a:lnTo>
                  <a:pt x="191154" y="190394"/>
                </a:lnTo>
                <a:lnTo>
                  <a:pt x="196016" y="194663"/>
                </a:lnTo>
                <a:lnTo>
                  <a:pt x="199258" y="198779"/>
                </a:lnTo>
                <a:lnTo>
                  <a:pt x="205090" y="211910"/>
                </a:lnTo>
                <a:lnTo>
                  <a:pt x="210955" y="224428"/>
                </a:lnTo>
                <a:lnTo>
                  <a:pt x="213026" y="231323"/>
                </a:lnTo>
                <a:lnTo>
                  <a:pt x="214408" y="238459"/>
                </a:lnTo>
                <a:lnTo>
                  <a:pt x="215329" y="245756"/>
                </a:lnTo>
                <a:lnTo>
                  <a:pt x="214673" y="254431"/>
                </a:lnTo>
                <a:lnTo>
                  <a:pt x="212965" y="264025"/>
                </a:lnTo>
                <a:lnTo>
                  <a:pt x="210557" y="274230"/>
                </a:lnTo>
                <a:lnTo>
                  <a:pt x="208952" y="283574"/>
                </a:lnTo>
                <a:lnTo>
                  <a:pt x="207881" y="292343"/>
                </a:lnTo>
                <a:lnTo>
                  <a:pt x="207168" y="300729"/>
                </a:lnTo>
                <a:lnTo>
                  <a:pt x="205422" y="308860"/>
                </a:lnTo>
                <a:lnTo>
                  <a:pt x="202988" y="316821"/>
                </a:lnTo>
                <a:lnTo>
                  <a:pt x="200095" y="324667"/>
                </a:lnTo>
                <a:lnTo>
                  <a:pt x="195627" y="333709"/>
                </a:lnTo>
                <a:lnTo>
                  <a:pt x="190109" y="343546"/>
                </a:lnTo>
                <a:lnTo>
                  <a:pt x="183889" y="353915"/>
                </a:lnTo>
                <a:lnTo>
                  <a:pt x="175933" y="363367"/>
                </a:lnTo>
                <a:lnTo>
                  <a:pt x="166819" y="372209"/>
                </a:lnTo>
                <a:lnTo>
                  <a:pt x="149072" y="387536"/>
                </a:lnTo>
                <a:lnTo>
                  <a:pt x="136951" y="398581"/>
                </a:lnTo>
                <a:lnTo>
                  <a:pt x="131941" y="402035"/>
                </a:lnTo>
                <a:lnTo>
                  <a:pt x="127331" y="404337"/>
                </a:lnTo>
                <a:lnTo>
                  <a:pt x="122987" y="405872"/>
                </a:lnTo>
                <a:lnTo>
                  <a:pt x="118822" y="408165"/>
                </a:lnTo>
                <a:lnTo>
                  <a:pt x="114775" y="410964"/>
                </a:lnTo>
                <a:lnTo>
                  <a:pt x="110806" y="414099"/>
                </a:lnTo>
                <a:lnTo>
                  <a:pt x="105621" y="416190"/>
                </a:lnTo>
                <a:lnTo>
                  <a:pt x="99624" y="417584"/>
                </a:lnTo>
                <a:lnTo>
                  <a:pt x="93086" y="418513"/>
                </a:lnTo>
                <a:lnTo>
                  <a:pt x="87458" y="419133"/>
                </a:lnTo>
                <a:lnTo>
                  <a:pt x="82436" y="419545"/>
                </a:lnTo>
                <a:lnTo>
                  <a:pt x="77817" y="419820"/>
                </a:lnTo>
                <a:lnTo>
                  <a:pt x="69299" y="420127"/>
                </a:lnTo>
                <a:lnTo>
                  <a:pt x="65249" y="420208"/>
                </a:lnTo>
                <a:lnTo>
                  <a:pt x="61280" y="418993"/>
                </a:lnTo>
                <a:lnTo>
                  <a:pt x="57363" y="416912"/>
                </a:lnTo>
                <a:lnTo>
                  <a:pt x="53483" y="414255"/>
                </a:lnTo>
                <a:lnTo>
                  <a:pt x="49625" y="412484"/>
                </a:lnTo>
                <a:lnTo>
                  <a:pt x="45784" y="411303"/>
                </a:lnTo>
                <a:lnTo>
                  <a:pt x="41952" y="410516"/>
                </a:lnTo>
                <a:lnTo>
                  <a:pt x="38129" y="408721"/>
                </a:lnTo>
                <a:lnTo>
                  <a:pt x="34309" y="406255"/>
                </a:lnTo>
                <a:lnTo>
                  <a:pt x="30493" y="403340"/>
                </a:lnTo>
                <a:lnTo>
                  <a:pt x="27949" y="400127"/>
                </a:lnTo>
                <a:lnTo>
                  <a:pt x="26253" y="396715"/>
                </a:lnTo>
                <a:lnTo>
                  <a:pt x="25122" y="393171"/>
                </a:lnTo>
                <a:lnTo>
                  <a:pt x="20479" y="385845"/>
                </a:lnTo>
                <a:lnTo>
                  <a:pt x="13218" y="376863"/>
                </a:lnTo>
                <a:lnTo>
                  <a:pt x="8839" y="372248"/>
                </a:lnTo>
                <a:lnTo>
                  <a:pt x="5892" y="369239"/>
                </a:lnTo>
                <a:lnTo>
                  <a:pt x="3928" y="365963"/>
                </a:lnTo>
                <a:lnTo>
                  <a:pt x="1746" y="358937"/>
                </a:lnTo>
                <a:lnTo>
                  <a:pt x="518" y="347841"/>
                </a:lnTo>
                <a:lnTo>
                  <a:pt x="231" y="340299"/>
                </a:lnTo>
                <a:lnTo>
                  <a:pt x="0" y="3289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0"/>
          <p:cNvSpPr/>
          <p:nvPr/>
        </p:nvSpPr>
        <p:spPr>
          <a:xfrm>
            <a:off x="4464052" y="4892233"/>
            <a:ext cx="187958" cy="203424"/>
          </a:xfrm>
          <a:custGeom>
            <a:avLst/>
            <a:gdLst/>
            <a:ahLst/>
            <a:cxnLst/>
            <a:rect l="0" t="0" r="0" b="0"/>
            <a:pathLst>
              <a:path w="187958" h="203424">
                <a:moveTo>
                  <a:pt x="5077" y="34096"/>
                </a:moveTo>
                <a:lnTo>
                  <a:pt x="20987" y="18188"/>
                </a:lnTo>
                <a:lnTo>
                  <a:pt x="25844" y="14600"/>
                </a:lnTo>
                <a:lnTo>
                  <a:pt x="31622" y="10939"/>
                </a:lnTo>
                <a:lnTo>
                  <a:pt x="38014" y="7228"/>
                </a:lnTo>
                <a:lnTo>
                  <a:pt x="43545" y="4754"/>
                </a:lnTo>
                <a:lnTo>
                  <a:pt x="48503" y="3105"/>
                </a:lnTo>
                <a:lnTo>
                  <a:pt x="53077" y="2006"/>
                </a:lnTo>
                <a:lnTo>
                  <a:pt x="57397" y="1272"/>
                </a:lnTo>
                <a:lnTo>
                  <a:pt x="61548" y="784"/>
                </a:lnTo>
                <a:lnTo>
                  <a:pt x="65584" y="458"/>
                </a:lnTo>
                <a:lnTo>
                  <a:pt x="70815" y="241"/>
                </a:lnTo>
                <a:lnTo>
                  <a:pt x="83401" y="0"/>
                </a:lnTo>
                <a:lnTo>
                  <a:pt x="89043" y="1205"/>
                </a:lnTo>
                <a:lnTo>
                  <a:pt x="94075" y="3279"/>
                </a:lnTo>
                <a:lnTo>
                  <a:pt x="105207" y="9665"/>
                </a:lnTo>
                <a:lnTo>
                  <a:pt x="107391" y="12729"/>
                </a:lnTo>
                <a:lnTo>
                  <a:pt x="110116" y="17311"/>
                </a:lnTo>
                <a:lnTo>
                  <a:pt x="117548" y="30781"/>
                </a:lnTo>
                <a:lnTo>
                  <a:pt x="118564" y="36009"/>
                </a:lnTo>
                <a:lnTo>
                  <a:pt x="118836" y="39182"/>
                </a:lnTo>
                <a:lnTo>
                  <a:pt x="117746" y="43837"/>
                </a:lnTo>
                <a:lnTo>
                  <a:pt x="115750" y="49480"/>
                </a:lnTo>
                <a:lnTo>
                  <a:pt x="113150" y="55782"/>
                </a:lnTo>
                <a:lnTo>
                  <a:pt x="110145" y="62523"/>
                </a:lnTo>
                <a:lnTo>
                  <a:pt x="103421" y="76787"/>
                </a:lnTo>
                <a:lnTo>
                  <a:pt x="92495" y="99098"/>
                </a:lnTo>
                <a:lnTo>
                  <a:pt x="87486" y="106641"/>
                </a:lnTo>
                <a:lnTo>
                  <a:pt x="81607" y="114209"/>
                </a:lnTo>
                <a:lnTo>
                  <a:pt x="75147" y="121795"/>
                </a:lnTo>
                <a:lnTo>
                  <a:pt x="69570" y="129392"/>
                </a:lnTo>
                <a:lnTo>
                  <a:pt x="64583" y="136997"/>
                </a:lnTo>
                <a:lnTo>
                  <a:pt x="59988" y="144607"/>
                </a:lnTo>
                <a:lnTo>
                  <a:pt x="55655" y="150950"/>
                </a:lnTo>
                <a:lnTo>
                  <a:pt x="51496" y="156449"/>
                </a:lnTo>
                <a:lnTo>
                  <a:pt x="47453" y="161384"/>
                </a:lnTo>
                <a:lnTo>
                  <a:pt x="43488" y="165945"/>
                </a:lnTo>
                <a:lnTo>
                  <a:pt x="39575" y="170256"/>
                </a:lnTo>
                <a:lnTo>
                  <a:pt x="35696" y="174399"/>
                </a:lnTo>
                <a:lnTo>
                  <a:pt x="31839" y="177161"/>
                </a:lnTo>
                <a:lnTo>
                  <a:pt x="27999" y="179003"/>
                </a:lnTo>
                <a:lnTo>
                  <a:pt x="24169" y="180231"/>
                </a:lnTo>
                <a:lnTo>
                  <a:pt x="20345" y="182320"/>
                </a:lnTo>
                <a:lnTo>
                  <a:pt x="16526" y="184982"/>
                </a:lnTo>
                <a:lnTo>
                  <a:pt x="12710" y="188027"/>
                </a:lnTo>
                <a:lnTo>
                  <a:pt x="8896" y="191326"/>
                </a:lnTo>
                <a:lnTo>
                  <a:pt x="5083" y="194797"/>
                </a:lnTo>
                <a:lnTo>
                  <a:pt x="1271" y="198380"/>
                </a:lnTo>
                <a:lnTo>
                  <a:pt x="0" y="200769"/>
                </a:lnTo>
                <a:lnTo>
                  <a:pt x="423" y="202361"/>
                </a:lnTo>
                <a:lnTo>
                  <a:pt x="1975" y="203423"/>
                </a:lnTo>
                <a:lnTo>
                  <a:pt x="4279" y="202861"/>
                </a:lnTo>
                <a:lnTo>
                  <a:pt x="7085" y="201216"/>
                </a:lnTo>
                <a:lnTo>
                  <a:pt x="10226" y="198850"/>
                </a:lnTo>
                <a:lnTo>
                  <a:pt x="13590" y="197272"/>
                </a:lnTo>
                <a:lnTo>
                  <a:pt x="17102" y="196220"/>
                </a:lnTo>
                <a:lnTo>
                  <a:pt x="20714" y="195519"/>
                </a:lnTo>
                <a:lnTo>
                  <a:pt x="24392" y="195052"/>
                </a:lnTo>
                <a:lnTo>
                  <a:pt x="28114" y="194740"/>
                </a:lnTo>
                <a:lnTo>
                  <a:pt x="31865" y="194532"/>
                </a:lnTo>
                <a:lnTo>
                  <a:pt x="36906" y="193123"/>
                </a:lnTo>
                <a:lnTo>
                  <a:pt x="42807" y="190915"/>
                </a:lnTo>
                <a:lnTo>
                  <a:pt x="49280" y="188172"/>
                </a:lnTo>
                <a:lnTo>
                  <a:pt x="57406" y="185073"/>
                </a:lnTo>
                <a:lnTo>
                  <a:pt x="76594" y="178244"/>
                </a:lnTo>
                <a:lnTo>
                  <a:pt x="87046" y="175915"/>
                </a:lnTo>
                <a:lnTo>
                  <a:pt x="97823" y="174362"/>
                </a:lnTo>
                <a:lnTo>
                  <a:pt x="117418" y="172637"/>
                </a:lnTo>
                <a:lnTo>
                  <a:pt x="130360" y="171870"/>
                </a:lnTo>
                <a:lnTo>
                  <a:pt x="150505" y="171529"/>
                </a:lnTo>
                <a:lnTo>
                  <a:pt x="187957" y="1712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81"/>
          <p:cNvSpPr/>
          <p:nvPr/>
        </p:nvSpPr>
        <p:spPr>
          <a:xfrm>
            <a:off x="4663440" y="5177789"/>
            <a:ext cx="251461" cy="34291"/>
          </a:xfrm>
          <a:custGeom>
            <a:avLst/>
            <a:gdLst/>
            <a:ahLst/>
            <a:cxnLst/>
            <a:rect l="0" t="0" r="0" b="0"/>
            <a:pathLst>
              <a:path w="251461" h="34291">
                <a:moveTo>
                  <a:pt x="0" y="34290"/>
                </a:moveTo>
                <a:lnTo>
                  <a:pt x="18203" y="28223"/>
                </a:lnTo>
                <a:lnTo>
                  <a:pt x="24835" y="26435"/>
                </a:lnTo>
                <a:lnTo>
                  <a:pt x="30526" y="25244"/>
                </a:lnTo>
                <a:lnTo>
                  <a:pt x="35591" y="24449"/>
                </a:lnTo>
                <a:lnTo>
                  <a:pt x="41507" y="23920"/>
                </a:lnTo>
                <a:lnTo>
                  <a:pt x="47991" y="23567"/>
                </a:lnTo>
                <a:lnTo>
                  <a:pt x="61969" y="23174"/>
                </a:lnTo>
                <a:lnTo>
                  <a:pt x="76648" y="23000"/>
                </a:lnTo>
                <a:lnTo>
                  <a:pt x="82849" y="21683"/>
                </a:lnTo>
                <a:lnTo>
                  <a:pt x="88252" y="19536"/>
                </a:lnTo>
                <a:lnTo>
                  <a:pt x="93125" y="16834"/>
                </a:lnTo>
                <a:lnTo>
                  <a:pt x="101453" y="15033"/>
                </a:lnTo>
                <a:lnTo>
                  <a:pt x="112085" y="13832"/>
                </a:lnTo>
                <a:lnTo>
                  <a:pt x="124253" y="13031"/>
                </a:lnTo>
                <a:lnTo>
                  <a:pt x="144547" y="12142"/>
                </a:lnTo>
                <a:lnTo>
                  <a:pt x="170252" y="11641"/>
                </a:lnTo>
                <a:lnTo>
                  <a:pt x="220761" y="11434"/>
                </a:lnTo>
                <a:lnTo>
                  <a:pt x="224644" y="10163"/>
                </a:lnTo>
                <a:lnTo>
                  <a:pt x="228502" y="8046"/>
                </a:lnTo>
                <a:lnTo>
                  <a:pt x="236614" y="2384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82"/>
          <p:cNvSpPr/>
          <p:nvPr/>
        </p:nvSpPr>
        <p:spPr>
          <a:xfrm>
            <a:off x="4743450" y="5097779"/>
            <a:ext cx="45721" cy="262891"/>
          </a:xfrm>
          <a:custGeom>
            <a:avLst/>
            <a:gdLst/>
            <a:ahLst/>
            <a:cxnLst/>
            <a:rect l="0" t="0" r="0" b="0"/>
            <a:pathLst>
              <a:path w="45721" h="26289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3386" y="12434"/>
                </a:lnTo>
                <a:lnTo>
                  <a:pt x="6067" y="15910"/>
                </a:lnTo>
                <a:lnTo>
                  <a:pt x="7855" y="19497"/>
                </a:lnTo>
                <a:lnTo>
                  <a:pt x="9046" y="23158"/>
                </a:lnTo>
                <a:lnTo>
                  <a:pt x="9841" y="26869"/>
                </a:lnTo>
                <a:lnTo>
                  <a:pt x="11641" y="30613"/>
                </a:lnTo>
                <a:lnTo>
                  <a:pt x="14110" y="34379"/>
                </a:lnTo>
                <a:lnTo>
                  <a:pt x="17027" y="38159"/>
                </a:lnTo>
                <a:lnTo>
                  <a:pt x="18971" y="43220"/>
                </a:lnTo>
                <a:lnTo>
                  <a:pt x="20267" y="49133"/>
                </a:lnTo>
                <a:lnTo>
                  <a:pt x="21131" y="55616"/>
                </a:lnTo>
                <a:lnTo>
                  <a:pt x="22978" y="63747"/>
                </a:lnTo>
                <a:lnTo>
                  <a:pt x="25478" y="72978"/>
                </a:lnTo>
                <a:lnTo>
                  <a:pt x="28415" y="82942"/>
                </a:lnTo>
                <a:lnTo>
                  <a:pt x="30373" y="93395"/>
                </a:lnTo>
                <a:lnTo>
                  <a:pt x="31679" y="104174"/>
                </a:lnTo>
                <a:lnTo>
                  <a:pt x="32549" y="115169"/>
                </a:lnTo>
                <a:lnTo>
                  <a:pt x="33129" y="132660"/>
                </a:lnTo>
                <a:lnTo>
                  <a:pt x="34244" y="243944"/>
                </a:lnTo>
                <a:lnTo>
                  <a:pt x="35529" y="247720"/>
                </a:lnTo>
                <a:lnTo>
                  <a:pt x="37656" y="251507"/>
                </a:lnTo>
                <a:lnTo>
                  <a:pt x="45720" y="2628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83"/>
          <p:cNvSpPr/>
          <p:nvPr/>
        </p:nvSpPr>
        <p:spPr>
          <a:xfrm>
            <a:off x="4926329" y="4983479"/>
            <a:ext cx="194312" cy="154726"/>
          </a:xfrm>
          <a:custGeom>
            <a:avLst/>
            <a:gdLst/>
            <a:ahLst/>
            <a:cxnLst/>
            <a:rect l="0" t="0" r="0" b="0"/>
            <a:pathLst>
              <a:path w="194312" h="154726">
                <a:moveTo>
                  <a:pt x="0" y="0"/>
                </a:moveTo>
                <a:lnTo>
                  <a:pt x="6069" y="0"/>
                </a:lnTo>
                <a:lnTo>
                  <a:pt x="7856" y="1271"/>
                </a:lnTo>
                <a:lnTo>
                  <a:pt x="9048" y="3387"/>
                </a:lnTo>
                <a:lnTo>
                  <a:pt x="10960" y="9842"/>
                </a:lnTo>
                <a:lnTo>
                  <a:pt x="12386" y="12911"/>
                </a:lnTo>
                <a:lnTo>
                  <a:pt x="21231" y="30973"/>
                </a:lnTo>
                <a:lnTo>
                  <a:pt x="21774" y="34619"/>
                </a:lnTo>
                <a:lnTo>
                  <a:pt x="22136" y="39589"/>
                </a:lnTo>
                <a:lnTo>
                  <a:pt x="22539" y="50616"/>
                </a:lnTo>
                <a:lnTo>
                  <a:pt x="22718" y="59749"/>
                </a:lnTo>
                <a:lnTo>
                  <a:pt x="22848" y="103396"/>
                </a:lnTo>
                <a:lnTo>
                  <a:pt x="21582" y="108301"/>
                </a:lnTo>
                <a:lnTo>
                  <a:pt x="19468" y="112841"/>
                </a:lnTo>
                <a:lnTo>
                  <a:pt x="16789" y="117137"/>
                </a:lnTo>
                <a:lnTo>
                  <a:pt x="15003" y="121272"/>
                </a:lnTo>
                <a:lnTo>
                  <a:pt x="13812" y="125298"/>
                </a:lnTo>
                <a:lnTo>
                  <a:pt x="13018" y="129252"/>
                </a:lnTo>
                <a:lnTo>
                  <a:pt x="13759" y="133158"/>
                </a:lnTo>
                <a:lnTo>
                  <a:pt x="15523" y="137032"/>
                </a:lnTo>
                <a:lnTo>
                  <a:pt x="21411" y="146307"/>
                </a:lnTo>
                <a:lnTo>
                  <a:pt x="25603" y="150962"/>
                </a:lnTo>
                <a:lnTo>
                  <a:pt x="28499" y="153982"/>
                </a:lnTo>
                <a:lnTo>
                  <a:pt x="31700" y="154725"/>
                </a:lnTo>
                <a:lnTo>
                  <a:pt x="35103" y="153950"/>
                </a:lnTo>
                <a:lnTo>
                  <a:pt x="38642" y="152163"/>
                </a:lnTo>
                <a:lnTo>
                  <a:pt x="43542" y="150973"/>
                </a:lnTo>
                <a:lnTo>
                  <a:pt x="49348" y="150178"/>
                </a:lnTo>
                <a:lnTo>
                  <a:pt x="55759" y="149649"/>
                </a:lnTo>
                <a:lnTo>
                  <a:pt x="61303" y="149296"/>
                </a:lnTo>
                <a:lnTo>
                  <a:pt x="70849" y="148904"/>
                </a:lnTo>
                <a:lnTo>
                  <a:pt x="83364" y="148684"/>
                </a:lnTo>
                <a:lnTo>
                  <a:pt x="88596" y="147383"/>
                </a:lnTo>
                <a:lnTo>
                  <a:pt x="94624" y="145245"/>
                </a:lnTo>
                <a:lnTo>
                  <a:pt x="110414" y="138757"/>
                </a:lnTo>
                <a:lnTo>
                  <a:pt x="114250" y="138225"/>
                </a:lnTo>
                <a:lnTo>
                  <a:pt x="119347" y="137870"/>
                </a:lnTo>
                <a:lnTo>
                  <a:pt x="125284" y="137634"/>
                </a:lnTo>
                <a:lnTo>
                  <a:pt x="133053" y="136206"/>
                </a:lnTo>
                <a:lnTo>
                  <a:pt x="142042" y="133984"/>
                </a:lnTo>
                <a:lnTo>
                  <a:pt x="151845" y="131233"/>
                </a:lnTo>
                <a:lnTo>
                  <a:pt x="159650" y="129399"/>
                </a:lnTo>
                <a:lnTo>
                  <a:pt x="166124" y="128176"/>
                </a:lnTo>
                <a:lnTo>
                  <a:pt x="171709" y="127361"/>
                </a:lnTo>
                <a:lnTo>
                  <a:pt x="176703" y="126817"/>
                </a:lnTo>
                <a:lnTo>
                  <a:pt x="181302" y="126455"/>
                </a:lnTo>
                <a:lnTo>
                  <a:pt x="194311" y="1257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84"/>
          <p:cNvSpPr/>
          <p:nvPr/>
        </p:nvSpPr>
        <p:spPr>
          <a:xfrm>
            <a:off x="5091194" y="4960619"/>
            <a:ext cx="52307" cy="411482"/>
          </a:xfrm>
          <a:custGeom>
            <a:avLst/>
            <a:gdLst/>
            <a:ahLst/>
            <a:cxnLst/>
            <a:rect l="0" t="0" r="0" b="0"/>
            <a:pathLst>
              <a:path w="52307" h="411482">
                <a:moveTo>
                  <a:pt x="6585" y="0"/>
                </a:moveTo>
                <a:lnTo>
                  <a:pt x="518" y="6068"/>
                </a:lnTo>
                <a:lnTo>
                  <a:pt x="0" y="9126"/>
                </a:lnTo>
                <a:lnTo>
                  <a:pt x="925" y="12434"/>
                </a:lnTo>
                <a:lnTo>
                  <a:pt x="2812" y="15910"/>
                </a:lnTo>
                <a:lnTo>
                  <a:pt x="4070" y="20766"/>
                </a:lnTo>
                <a:lnTo>
                  <a:pt x="5468" y="32937"/>
                </a:lnTo>
                <a:lnTo>
                  <a:pt x="7110" y="41008"/>
                </a:lnTo>
                <a:lnTo>
                  <a:pt x="9476" y="50199"/>
                </a:lnTo>
                <a:lnTo>
                  <a:pt x="12322" y="60136"/>
                </a:lnTo>
                <a:lnTo>
                  <a:pt x="14220" y="69301"/>
                </a:lnTo>
                <a:lnTo>
                  <a:pt x="15485" y="77950"/>
                </a:lnTo>
                <a:lnTo>
                  <a:pt x="16329" y="86257"/>
                </a:lnTo>
                <a:lnTo>
                  <a:pt x="18161" y="98145"/>
                </a:lnTo>
                <a:lnTo>
                  <a:pt x="23584" y="128287"/>
                </a:lnTo>
                <a:lnTo>
                  <a:pt x="25538" y="145215"/>
                </a:lnTo>
                <a:lnTo>
                  <a:pt x="26840" y="162850"/>
                </a:lnTo>
                <a:lnTo>
                  <a:pt x="28288" y="196838"/>
                </a:lnTo>
                <a:lnTo>
                  <a:pt x="28931" y="224644"/>
                </a:lnTo>
                <a:lnTo>
                  <a:pt x="30372" y="236123"/>
                </a:lnTo>
                <a:lnTo>
                  <a:pt x="32603" y="246315"/>
                </a:lnTo>
                <a:lnTo>
                  <a:pt x="35361" y="255650"/>
                </a:lnTo>
                <a:lnTo>
                  <a:pt x="37199" y="264414"/>
                </a:lnTo>
                <a:lnTo>
                  <a:pt x="38425" y="272796"/>
                </a:lnTo>
                <a:lnTo>
                  <a:pt x="39242" y="280924"/>
                </a:lnTo>
                <a:lnTo>
                  <a:pt x="39786" y="290153"/>
                </a:lnTo>
                <a:lnTo>
                  <a:pt x="40391" y="310567"/>
                </a:lnTo>
                <a:lnTo>
                  <a:pt x="40780" y="337737"/>
                </a:lnTo>
                <a:lnTo>
                  <a:pt x="40863" y="367636"/>
                </a:lnTo>
                <a:lnTo>
                  <a:pt x="42137" y="374631"/>
                </a:lnTo>
                <a:lnTo>
                  <a:pt x="44256" y="383104"/>
                </a:lnTo>
                <a:lnTo>
                  <a:pt x="52306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85"/>
          <p:cNvSpPr/>
          <p:nvPr/>
        </p:nvSpPr>
        <p:spPr>
          <a:xfrm>
            <a:off x="5177790" y="4823658"/>
            <a:ext cx="217170" cy="192324"/>
          </a:xfrm>
          <a:custGeom>
            <a:avLst/>
            <a:gdLst/>
            <a:ahLst/>
            <a:cxnLst/>
            <a:rect l="0" t="0" r="0" b="0"/>
            <a:pathLst>
              <a:path w="217170" h="192324">
                <a:moveTo>
                  <a:pt x="0" y="68381"/>
                </a:moveTo>
                <a:lnTo>
                  <a:pt x="6068" y="56246"/>
                </a:lnTo>
                <a:lnTo>
                  <a:pt x="7855" y="51401"/>
                </a:lnTo>
                <a:lnTo>
                  <a:pt x="9046" y="46901"/>
                </a:lnTo>
                <a:lnTo>
                  <a:pt x="9841" y="42631"/>
                </a:lnTo>
                <a:lnTo>
                  <a:pt x="11640" y="38515"/>
                </a:lnTo>
                <a:lnTo>
                  <a:pt x="14110" y="34500"/>
                </a:lnTo>
                <a:lnTo>
                  <a:pt x="17027" y="30554"/>
                </a:lnTo>
                <a:lnTo>
                  <a:pt x="21511" y="26653"/>
                </a:lnTo>
                <a:lnTo>
                  <a:pt x="27040" y="22783"/>
                </a:lnTo>
                <a:lnTo>
                  <a:pt x="33267" y="18932"/>
                </a:lnTo>
                <a:lnTo>
                  <a:pt x="38688" y="15095"/>
                </a:lnTo>
                <a:lnTo>
                  <a:pt x="43572" y="11267"/>
                </a:lnTo>
                <a:lnTo>
                  <a:pt x="48097" y="7445"/>
                </a:lnTo>
                <a:lnTo>
                  <a:pt x="52385" y="4897"/>
                </a:lnTo>
                <a:lnTo>
                  <a:pt x="56513" y="3199"/>
                </a:lnTo>
                <a:lnTo>
                  <a:pt x="60535" y="2066"/>
                </a:lnTo>
                <a:lnTo>
                  <a:pt x="64487" y="1311"/>
                </a:lnTo>
                <a:lnTo>
                  <a:pt x="68391" y="808"/>
                </a:lnTo>
                <a:lnTo>
                  <a:pt x="72264" y="473"/>
                </a:lnTo>
                <a:lnTo>
                  <a:pt x="76116" y="249"/>
                </a:lnTo>
                <a:lnTo>
                  <a:pt x="83782" y="0"/>
                </a:lnTo>
                <a:lnTo>
                  <a:pt x="87605" y="1204"/>
                </a:lnTo>
                <a:lnTo>
                  <a:pt x="91423" y="3277"/>
                </a:lnTo>
                <a:lnTo>
                  <a:pt x="100609" y="9660"/>
                </a:lnTo>
                <a:lnTo>
                  <a:pt x="101362" y="11454"/>
                </a:lnTo>
                <a:lnTo>
                  <a:pt x="102200" y="16834"/>
                </a:lnTo>
                <a:lnTo>
                  <a:pt x="102423" y="20046"/>
                </a:lnTo>
                <a:lnTo>
                  <a:pt x="102572" y="23458"/>
                </a:lnTo>
                <a:lnTo>
                  <a:pt x="102671" y="27002"/>
                </a:lnTo>
                <a:lnTo>
                  <a:pt x="101467" y="33175"/>
                </a:lnTo>
                <a:lnTo>
                  <a:pt x="99395" y="41101"/>
                </a:lnTo>
                <a:lnTo>
                  <a:pt x="96743" y="50194"/>
                </a:lnTo>
                <a:lnTo>
                  <a:pt x="92435" y="58797"/>
                </a:lnTo>
                <a:lnTo>
                  <a:pt x="87023" y="67072"/>
                </a:lnTo>
                <a:lnTo>
                  <a:pt x="80876" y="75128"/>
                </a:lnTo>
                <a:lnTo>
                  <a:pt x="75507" y="83039"/>
                </a:lnTo>
                <a:lnTo>
                  <a:pt x="70658" y="90854"/>
                </a:lnTo>
                <a:lnTo>
                  <a:pt x="66155" y="98603"/>
                </a:lnTo>
                <a:lnTo>
                  <a:pt x="57765" y="113987"/>
                </a:lnTo>
                <a:lnTo>
                  <a:pt x="53750" y="121645"/>
                </a:lnTo>
                <a:lnTo>
                  <a:pt x="49803" y="128020"/>
                </a:lnTo>
                <a:lnTo>
                  <a:pt x="45902" y="133540"/>
                </a:lnTo>
                <a:lnTo>
                  <a:pt x="42031" y="138491"/>
                </a:lnTo>
                <a:lnTo>
                  <a:pt x="38181" y="143061"/>
                </a:lnTo>
                <a:lnTo>
                  <a:pt x="34344" y="147378"/>
                </a:lnTo>
                <a:lnTo>
                  <a:pt x="26694" y="155561"/>
                </a:lnTo>
                <a:lnTo>
                  <a:pt x="19060" y="163431"/>
                </a:lnTo>
                <a:lnTo>
                  <a:pt x="16516" y="167308"/>
                </a:lnTo>
                <a:lnTo>
                  <a:pt x="14821" y="171163"/>
                </a:lnTo>
                <a:lnTo>
                  <a:pt x="12100" y="180406"/>
                </a:lnTo>
                <a:lnTo>
                  <a:pt x="11727" y="185057"/>
                </a:lnTo>
                <a:lnTo>
                  <a:pt x="11628" y="188075"/>
                </a:lnTo>
                <a:lnTo>
                  <a:pt x="12832" y="190087"/>
                </a:lnTo>
                <a:lnTo>
                  <a:pt x="14905" y="191429"/>
                </a:lnTo>
                <a:lnTo>
                  <a:pt x="17556" y="192323"/>
                </a:lnTo>
                <a:lnTo>
                  <a:pt x="21864" y="191649"/>
                </a:lnTo>
                <a:lnTo>
                  <a:pt x="27276" y="189930"/>
                </a:lnTo>
                <a:lnTo>
                  <a:pt x="33424" y="187514"/>
                </a:lnTo>
                <a:lnTo>
                  <a:pt x="50415" y="181442"/>
                </a:lnTo>
                <a:lnTo>
                  <a:pt x="60280" y="178045"/>
                </a:lnTo>
                <a:lnTo>
                  <a:pt x="69397" y="175781"/>
                </a:lnTo>
                <a:lnTo>
                  <a:pt x="78014" y="174271"/>
                </a:lnTo>
                <a:lnTo>
                  <a:pt x="86299" y="173264"/>
                </a:lnTo>
                <a:lnTo>
                  <a:pt x="98173" y="170053"/>
                </a:lnTo>
                <a:lnTo>
                  <a:pt x="112438" y="165373"/>
                </a:lnTo>
                <a:lnTo>
                  <a:pt x="168824" y="145678"/>
                </a:lnTo>
                <a:lnTo>
                  <a:pt x="179860" y="142772"/>
                </a:lnTo>
                <a:lnTo>
                  <a:pt x="189756" y="140835"/>
                </a:lnTo>
                <a:lnTo>
                  <a:pt x="217169" y="1369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86"/>
          <p:cNvSpPr/>
          <p:nvPr/>
        </p:nvSpPr>
        <p:spPr>
          <a:xfrm>
            <a:off x="5394959" y="5166373"/>
            <a:ext cx="217171" cy="34278"/>
          </a:xfrm>
          <a:custGeom>
            <a:avLst/>
            <a:gdLst/>
            <a:ahLst/>
            <a:cxnLst/>
            <a:rect l="0" t="0" r="0" b="0"/>
            <a:pathLst>
              <a:path w="217171" h="34278">
                <a:moveTo>
                  <a:pt x="0" y="34277"/>
                </a:moveTo>
                <a:lnTo>
                  <a:pt x="6068" y="28209"/>
                </a:lnTo>
                <a:lnTo>
                  <a:pt x="10395" y="25151"/>
                </a:lnTo>
                <a:lnTo>
                  <a:pt x="15821" y="21843"/>
                </a:lnTo>
                <a:lnTo>
                  <a:pt x="21977" y="18367"/>
                </a:lnTo>
                <a:lnTo>
                  <a:pt x="27351" y="16050"/>
                </a:lnTo>
                <a:lnTo>
                  <a:pt x="32205" y="14506"/>
                </a:lnTo>
                <a:lnTo>
                  <a:pt x="36710" y="13476"/>
                </a:lnTo>
                <a:lnTo>
                  <a:pt x="40983" y="11520"/>
                </a:lnTo>
                <a:lnTo>
                  <a:pt x="45102" y="8945"/>
                </a:lnTo>
                <a:lnTo>
                  <a:pt x="49118" y="5959"/>
                </a:lnTo>
                <a:lnTo>
                  <a:pt x="54336" y="3968"/>
                </a:lnTo>
                <a:lnTo>
                  <a:pt x="60354" y="2641"/>
                </a:lnTo>
                <a:lnTo>
                  <a:pt x="66906" y="1756"/>
                </a:lnTo>
                <a:lnTo>
                  <a:pt x="73814" y="1166"/>
                </a:lnTo>
                <a:lnTo>
                  <a:pt x="80960" y="773"/>
                </a:lnTo>
                <a:lnTo>
                  <a:pt x="95672" y="336"/>
                </a:lnTo>
                <a:lnTo>
                  <a:pt x="139361" y="55"/>
                </a:lnTo>
                <a:lnTo>
                  <a:pt x="189524" y="0"/>
                </a:lnTo>
                <a:lnTo>
                  <a:pt x="194930" y="1265"/>
                </a:lnTo>
                <a:lnTo>
                  <a:pt x="198533" y="3379"/>
                </a:lnTo>
                <a:lnTo>
                  <a:pt x="200936" y="6058"/>
                </a:lnTo>
                <a:lnTo>
                  <a:pt x="203807" y="7844"/>
                </a:lnTo>
                <a:lnTo>
                  <a:pt x="206992" y="9035"/>
                </a:lnTo>
                <a:lnTo>
                  <a:pt x="217170" y="114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87"/>
          <p:cNvSpPr/>
          <p:nvPr/>
        </p:nvSpPr>
        <p:spPr>
          <a:xfrm>
            <a:off x="5372100" y="5246369"/>
            <a:ext cx="217171" cy="34152"/>
          </a:xfrm>
          <a:custGeom>
            <a:avLst/>
            <a:gdLst/>
            <a:ahLst/>
            <a:cxnLst/>
            <a:rect l="0" t="0" r="0" b="0"/>
            <a:pathLst>
              <a:path w="217171" h="34152">
                <a:moveTo>
                  <a:pt x="0" y="22860"/>
                </a:moveTo>
                <a:lnTo>
                  <a:pt x="0" y="32702"/>
                </a:lnTo>
                <a:lnTo>
                  <a:pt x="1270" y="33231"/>
                </a:lnTo>
                <a:lnTo>
                  <a:pt x="6067" y="33819"/>
                </a:lnTo>
                <a:lnTo>
                  <a:pt x="12433" y="34081"/>
                </a:lnTo>
                <a:lnTo>
                  <a:pt x="15908" y="34151"/>
                </a:lnTo>
                <a:lnTo>
                  <a:pt x="19496" y="32928"/>
                </a:lnTo>
                <a:lnTo>
                  <a:pt x="23157" y="30842"/>
                </a:lnTo>
                <a:lnTo>
                  <a:pt x="26867" y="28181"/>
                </a:lnTo>
                <a:lnTo>
                  <a:pt x="31882" y="26408"/>
                </a:lnTo>
                <a:lnTo>
                  <a:pt x="37764" y="25225"/>
                </a:lnTo>
                <a:lnTo>
                  <a:pt x="44226" y="24437"/>
                </a:lnTo>
                <a:lnTo>
                  <a:pt x="54884" y="22642"/>
                </a:lnTo>
                <a:lnTo>
                  <a:pt x="83659" y="17260"/>
                </a:lnTo>
                <a:lnTo>
                  <a:pt x="97683" y="14047"/>
                </a:lnTo>
                <a:lnTo>
                  <a:pt x="110842" y="10635"/>
                </a:lnTo>
                <a:lnTo>
                  <a:pt x="123425" y="7090"/>
                </a:lnTo>
                <a:lnTo>
                  <a:pt x="133083" y="4727"/>
                </a:lnTo>
                <a:lnTo>
                  <a:pt x="140792" y="3151"/>
                </a:lnTo>
                <a:lnTo>
                  <a:pt x="147201" y="2101"/>
                </a:lnTo>
                <a:lnTo>
                  <a:pt x="154014" y="1401"/>
                </a:lnTo>
                <a:lnTo>
                  <a:pt x="161095" y="934"/>
                </a:lnTo>
                <a:lnTo>
                  <a:pt x="174468" y="415"/>
                </a:lnTo>
                <a:lnTo>
                  <a:pt x="189136" y="123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88"/>
          <p:cNvSpPr/>
          <p:nvPr/>
        </p:nvSpPr>
        <p:spPr>
          <a:xfrm>
            <a:off x="5648815" y="5097779"/>
            <a:ext cx="146195" cy="249706"/>
          </a:xfrm>
          <a:custGeom>
            <a:avLst/>
            <a:gdLst/>
            <a:ahLst/>
            <a:cxnLst/>
            <a:rect l="0" t="0" r="0" b="0"/>
            <a:pathLst>
              <a:path w="146195" h="249706">
                <a:moveTo>
                  <a:pt x="77614" y="0"/>
                </a:moveTo>
                <a:lnTo>
                  <a:pt x="71547" y="12136"/>
                </a:lnTo>
                <a:lnTo>
                  <a:pt x="68489" y="16981"/>
                </a:lnTo>
                <a:lnTo>
                  <a:pt x="65181" y="21481"/>
                </a:lnTo>
                <a:lnTo>
                  <a:pt x="61706" y="25751"/>
                </a:lnTo>
                <a:lnTo>
                  <a:pt x="58118" y="29867"/>
                </a:lnTo>
                <a:lnTo>
                  <a:pt x="54457" y="33882"/>
                </a:lnTo>
                <a:lnTo>
                  <a:pt x="50747" y="37828"/>
                </a:lnTo>
                <a:lnTo>
                  <a:pt x="45732" y="44269"/>
                </a:lnTo>
                <a:lnTo>
                  <a:pt x="39850" y="52373"/>
                </a:lnTo>
                <a:lnTo>
                  <a:pt x="33388" y="61585"/>
                </a:lnTo>
                <a:lnTo>
                  <a:pt x="27810" y="71537"/>
                </a:lnTo>
                <a:lnTo>
                  <a:pt x="22822" y="81981"/>
                </a:lnTo>
                <a:lnTo>
                  <a:pt x="18226" y="92754"/>
                </a:lnTo>
                <a:lnTo>
                  <a:pt x="13892" y="105016"/>
                </a:lnTo>
                <a:lnTo>
                  <a:pt x="9733" y="118271"/>
                </a:lnTo>
                <a:lnTo>
                  <a:pt x="5690" y="132188"/>
                </a:lnTo>
                <a:lnTo>
                  <a:pt x="2995" y="144005"/>
                </a:lnTo>
                <a:lnTo>
                  <a:pt x="1198" y="154424"/>
                </a:lnTo>
                <a:lnTo>
                  <a:pt x="0" y="163909"/>
                </a:lnTo>
                <a:lnTo>
                  <a:pt x="472" y="174043"/>
                </a:lnTo>
                <a:lnTo>
                  <a:pt x="2056" y="184609"/>
                </a:lnTo>
                <a:lnTo>
                  <a:pt x="4382" y="195463"/>
                </a:lnTo>
                <a:lnTo>
                  <a:pt x="5933" y="203968"/>
                </a:lnTo>
                <a:lnTo>
                  <a:pt x="6967" y="210909"/>
                </a:lnTo>
                <a:lnTo>
                  <a:pt x="7656" y="216806"/>
                </a:lnTo>
                <a:lnTo>
                  <a:pt x="9386" y="220738"/>
                </a:lnTo>
                <a:lnTo>
                  <a:pt x="11809" y="223359"/>
                </a:lnTo>
                <a:lnTo>
                  <a:pt x="14694" y="225106"/>
                </a:lnTo>
                <a:lnTo>
                  <a:pt x="17887" y="227541"/>
                </a:lnTo>
                <a:lnTo>
                  <a:pt x="21286" y="230434"/>
                </a:lnTo>
                <a:lnTo>
                  <a:pt x="29800" y="238135"/>
                </a:lnTo>
                <a:lnTo>
                  <a:pt x="37342" y="245537"/>
                </a:lnTo>
                <a:lnTo>
                  <a:pt x="40606" y="247511"/>
                </a:lnTo>
                <a:lnTo>
                  <a:pt x="44052" y="248827"/>
                </a:lnTo>
                <a:lnTo>
                  <a:pt x="47619" y="249705"/>
                </a:lnTo>
                <a:lnTo>
                  <a:pt x="52538" y="249020"/>
                </a:lnTo>
                <a:lnTo>
                  <a:pt x="58357" y="247294"/>
                </a:lnTo>
                <a:lnTo>
                  <a:pt x="64776" y="244873"/>
                </a:lnTo>
                <a:lnTo>
                  <a:pt x="70326" y="243259"/>
                </a:lnTo>
                <a:lnTo>
                  <a:pt x="75295" y="242183"/>
                </a:lnTo>
                <a:lnTo>
                  <a:pt x="79878" y="241466"/>
                </a:lnTo>
                <a:lnTo>
                  <a:pt x="84204" y="239717"/>
                </a:lnTo>
                <a:lnTo>
                  <a:pt x="88357" y="237282"/>
                </a:lnTo>
                <a:lnTo>
                  <a:pt x="92396" y="234388"/>
                </a:lnTo>
                <a:lnTo>
                  <a:pt x="97629" y="231189"/>
                </a:lnTo>
                <a:lnTo>
                  <a:pt x="103658" y="227786"/>
                </a:lnTo>
                <a:lnTo>
                  <a:pt x="146194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89"/>
          <p:cNvSpPr/>
          <p:nvPr/>
        </p:nvSpPr>
        <p:spPr>
          <a:xfrm>
            <a:off x="5806440" y="4939502"/>
            <a:ext cx="194311" cy="164726"/>
          </a:xfrm>
          <a:custGeom>
            <a:avLst/>
            <a:gdLst/>
            <a:ahLst/>
            <a:cxnLst/>
            <a:rect l="0" t="0" r="0" b="0"/>
            <a:pathLst>
              <a:path w="194311" h="164726">
                <a:moveTo>
                  <a:pt x="0" y="55407"/>
                </a:moveTo>
                <a:lnTo>
                  <a:pt x="0" y="35725"/>
                </a:lnTo>
                <a:lnTo>
                  <a:pt x="1269" y="33396"/>
                </a:lnTo>
                <a:lnTo>
                  <a:pt x="3386" y="30573"/>
                </a:lnTo>
                <a:lnTo>
                  <a:pt x="6067" y="27421"/>
                </a:lnTo>
                <a:lnTo>
                  <a:pt x="9125" y="25320"/>
                </a:lnTo>
                <a:lnTo>
                  <a:pt x="12433" y="23919"/>
                </a:lnTo>
                <a:lnTo>
                  <a:pt x="15908" y="22985"/>
                </a:lnTo>
                <a:lnTo>
                  <a:pt x="19495" y="21093"/>
                </a:lnTo>
                <a:lnTo>
                  <a:pt x="23157" y="18561"/>
                </a:lnTo>
                <a:lnTo>
                  <a:pt x="26867" y="15603"/>
                </a:lnTo>
                <a:lnTo>
                  <a:pt x="31881" y="13631"/>
                </a:lnTo>
                <a:lnTo>
                  <a:pt x="37764" y="12317"/>
                </a:lnTo>
                <a:lnTo>
                  <a:pt x="44226" y="11440"/>
                </a:lnTo>
                <a:lnTo>
                  <a:pt x="49804" y="9586"/>
                </a:lnTo>
                <a:lnTo>
                  <a:pt x="54792" y="7080"/>
                </a:lnTo>
                <a:lnTo>
                  <a:pt x="59388" y="4139"/>
                </a:lnTo>
                <a:lnTo>
                  <a:pt x="63722" y="2178"/>
                </a:lnTo>
                <a:lnTo>
                  <a:pt x="67881" y="872"/>
                </a:lnTo>
                <a:lnTo>
                  <a:pt x="71924" y="0"/>
                </a:lnTo>
                <a:lnTo>
                  <a:pt x="77159" y="689"/>
                </a:lnTo>
                <a:lnTo>
                  <a:pt x="83189" y="2419"/>
                </a:lnTo>
                <a:lnTo>
                  <a:pt x="98982" y="8252"/>
                </a:lnTo>
                <a:lnTo>
                  <a:pt x="104529" y="12436"/>
                </a:lnTo>
                <a:lnTo>
                  <a:pt x="107786" y="15330"/>
                </a:lnTo>
                <a:lnTo>
                  <a:pt x="109957" y="19799"/>
                </a:lnTo>
                <a:lnTo>
                  <a:pt x="111404" y="25318"/>
                </a:lnTo>
                <a:lnTo>
                  <a:pt x="112369" y="31538"/>
                </a:lnTo>
                <a:lnTo>
                  <a:pt x="111743" y="36955"/>
                </a:lnTo>
                <a:lnTo>
                  <a:pt x="110055" y="41836"/>
                </a:lnTo>
                <a:lnTo>
                  <a:pt x="107659" y="46359"/>
                </a:lnTo>
                <a:lnTo>
                  <a:pt x="106063" y="51915"/>
                </a:lnTo>
                <a:lnTo>
                  <a:pt x="104999" y="58160"/>
                </a:lnTo>
                <a:lnTo>
                  <a:pt x="104289" y="64862"/>
                </a:lnTo>
                <a:lnTo>
                  <a:pt x="102546" y="70600"/>
                </a:lnTo>
                <a:lnTo>
                  <a:pt x="100114" y="75696"/>
                </a:lnTo>
                <a:lnTo>
                  <a:pt x="97222" y="80363"/>
                </a:lnTo>
                <a:lnTo>
                  <a:pt x="81018" y="105135"/>
                </a:lnTo>
                <a:lnTo>
                  <a:pt x="76872" y="112689"/>
                </a:lnTo>
                <a:lnTo>
                  <a:pt x="74108" y="118995"/>
                </a:lnTo>
                <a:lnTo>
                  <a:pt x="72264" y="124469"/>
                </a:lnTo>
                <a:lnTo>
                  <a:pt x="69766" y="129389"/>
                </a:lnTo>
                <a:lnTo>
                  <a:pt x="66830" y="133938"/>
                </a:lnTo>
                <a:lnTo>
                  <a:pt x="63604" y="138241"/>
                </a:lnTo>
                <a:lnTo>
                  <a:pt x="61452" y="142380"/>
                </a:lnTo>
                <a:lnTo>
                  <a:pt x="60018" y="146409"/>
                </a:lnTo>
                <a:lnTo>
                  <a:pt x="59062" y="150365"/>
                </a:lnTo>
                <a:lnTo>
                  <a:pt x="57154" y="153003"/>
                </a:lnTo>
                <a:lnTo>
                  <a:pt x="54613" y="154761"/>
                </a:lnTo>
                <a:lnTo>
                  <a:pt x="47476" y="157583"/>
                </a:lnTo>
                <a:lnTo>
                  <a:pt x="48161" y="159084"/>
                </a:lnTo>
                <a:lnTo>
                  <a:pt x="52308" y="164139"/>
                </a:lnTo>
                <a:lnTo>
                  <a:pt x="53922" y="164725"/>
                </a:lnTo>
                <a:lnTo>
                  <a:pt x="54997" y="163846"/>
                </a:lnTo>
                <a:lnTo>
                  <a:pt x="55715" y="161990"/>
                </a:lnTo>
                <a:lnTo>
                  <a:pt x="57464" y="160752"/>
                </a:lnTo>
                <a:lnTo>
                  <a:pt x="62792" y="159377"/>
                </a:lnTo>
                <a:lnTo>
                  <a:pt x="65991" y="159011"/>
                </a:lnTo>
                <a:lnTo>
                  <a:pt x="69394" y="158767"/>
                </a:lnTo>
                <a:lnTo>
                  <a:pt x="72933" y="158603"/>
                </a:lnTo>
                <a:lnTo>
                  <a:pt x="76562" y="157225"/>
                </a:lnTo>
                <a:lnTo>
                  <a:pt x="80251" y="155036"/>
                </a:lnTo>
                <a:lnTo>
                  <a:pt x="83981" y="152306"/>
                </a:lnTo>
                <a:lnTo>
                  <a:pt x="89007" y="149216"/>
                </a:lnTo>
                <a:lnTo>
                  <a:pt x="94898" y="145887"/>
                </a:lnTo>
                <a:lnTo>
                  <a:pt x="108217" y="138801"/>
                </a:lnTo>
                <a:lnTo>
                  <a:pt x="122603" y="131417"/>
                </a:lnTo>
                <a:lnTo>
                  <a:pt x="128725" y="128941"/>
                </a:lnTo>
                <a:lnTo>
                  <a:pt x="134077" y="127290"/>
                </a:lnTo>
                <a:lnTo>
                  <a:pt x="138915" y="126189"/>
                </a:lnTo>
                <a:lnTo>
                  <a:pt x="145950" y="124185"/>
                </a:lnTo>
                <a:lnTo>
                  <a:pt x="154450" y="121579"/>
                </a:lnTo>
                <a:lnTo>
                  <a:pt x="194310" y="1125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0"/>
          <p:cNvSpPr/>
          <p:nvPr/>
        </p:nvSpPr>
        <p:spPr>
          <a:xfrm>
            <a:off x="4137816" y="5509817"/>
            <a:ext cx="285594" cy="536653"/>
          </a:xfrm>
          <a:custGeom>
            <a:avLst/>
            <a:gdLst/>
            <a:ahLst/>
            <a:cxnLst/>
            <a:rect l="0" t="0" r="0" b="0"/>
            <a:pathLst>
              <a:path w="285594" h="536653">
                <a:moveTo>
                  <a:pt x="205584" y="45162"/>
                </a:moveTo>
                <a:lnTo>
                  <a:pt x="205584" y="39095"/>
                </a:lnTo>
                <a:lnTo>
                  <a:pt x="204313" y="37307"/>
                </a:lnTo>
                <a:lnTo>
                  <a:pt x="202197" y="36116"/>
                </a:lnTo>
                <a:lnTo>
                  <a:pt x="199516" y="35321"/>
                </a:lnTo>
                <a:lnTo>
                  <a:pt x="196458" y="32252"/>
                </a:lnTo>
                <a:lnTo>
                  <a:pt x="189675" y="22068"/>
                </a:lnTo>
                <a:lnTo>
                  <a:pt x="186087" y="18336"/>
                </a:lnTo>
                <a:lnTo>
                  <a:pt x="182426" y="15848"/>
                </a:lnTo>
                <a:lnTo>
                  <a:pt x="173701" y="11814"/>
                </a:lnTo>
                <a:lnTo>
                  <a:pt x="161357" y="5787"/>
                </a:lnTo>
                <a:lnTo>
                  <a:pt x="155779" y="3672"/>
                </a:lnTo>
                <a:lnTo>
                  <a:pt x="150791" y="2263"/>
                </a:lnTo>
                <a:lnTo>
                  <a:pt x="139727" y="0"/>
                </a:lnTo>
                <a:lnTo>
                  <a:pt x="137549" y="1084"/>
                </a:lnTo>
                <a:lnTo>
                  <a:pt x="131743" y="5675"/>
                </a:lnTo>
                <a:lnTo>
                  <a:pt x="127146" y="8677"/>
                </a:lnTo>
                <a:lnTo>
                  <a:pt x="121542" y="11949"/>
                </a:lnTo>
                <a:lnTo>
                  <a:pt x="115266" y="15400"/>
                </a:lnTo>
                <a:lnTo>
                  <a:pt x="109812" y="18971"/>
                </a:lnTo>
                <a:lnTo>
                  <a:pt x="104906" y="22622"/>
                </a:lnTo>
                <a:lnTo>
                  <a:pt x="96068" y="30064"/>
                </a:lnTo>
                <a:lnTo>
                  <a:pt x="87907" y="37606"/>
                </a:lnTo>
                <a:lnTo>
                  <a:pt x="70104" y="55059"/>
                </a:lnTo>
                <a:lnTo>
                  <a:pt x="64464" y="61920"/>
                </a:lnTo>
                <a:lnTo>
                  <a:pt x="59434" y="69034"/>
                </a:lnTo>
                <a:lnTo>
                  <a:pt x="54810" y="76317"/>
                </a:lnTo>
                <a:lnTo>
                  <a:pt x="46287" y="91182"/>
                </a:lnTo>
                <a:lnTo>
                  <a:pt x="38265" y="106256"/>
                </a:lnTo>
                <a:lnTo>
                  <a:pt x="30466" y="121422"/>
                </a:lnTo>
                <a:lnTo>
                  <a:pt x="26609" y="130292"/>
                </a:lnTo>
                <a:lnTo>
                  <a:pt x="22767" y="140016"/>
                </a:lnTo>
                <a:lnTo>
                  <a:pt x="18936" y="150308"/>
                </a:lnTo>
                <a:lnTo>
                  <a:pt x="16382" y="159709"/>
                </a:lnTo>
                <a:lnTo>
                  <a:pt x="14679" y="168517"/>
                </a:lnTo>
                <a:lnTo>
                  <a:pt x="11517" y="185077"/>
                </a:lnTo>
                <a:lnTo>
                  <a:pt x="5878" y="200903"/>
                </a:lnTo>
                <a:lnTo>
                  <a:pt x="2526" y="216404"/>
                </a:lnTo>
                <a:lnTo>
                  <a:pt x="1036" y="230489"/>
                </a:lnTo>
                <a:lnTo>
                  <a:pt x="374" y="240983"/>
                </a:lnTo>
                <a:lnTo>
                  <a:pt x="79" y="256654"/>
                </a:lnTo>
                <a:lnTo>
                  <a:pt x="0" y="266167"/>
                </a:lnTo>
                <a:lnTo>
                  <a:pt x="1218" y="273779"/>
                </a:lnTo>
                <a:lnTo>
                  <a:pt x="5958" y="285623"/>
                </a:lnTo>
                <a:lnTo>
                  <a:pt x="8911" y="295121"/>
                </a:lnTo>
                <a:lnTo>
                  <a:pt x="9699" y="299431"/>
                </a:lnTo>
                <a:lnTo>
                  <a:pt x="11494" y="302305"/>
                </a:lnTo>
                <a:lnTo>
                  <a:pt x="13960" y="304221"/>
                </a:lnTo>
                <a:lnTo>
                  <a:pt x="16875" y="305498"/>
                </a:lnTo>
                <a:lnTo>
                  <a:pt x="23500" y="310304"/>
                </a:lnTo>
                <a:lnTo>
                  <a:pt x="27044" y="313363"/>
                </a:lnTo>
                <a:lnTo>
                  <a:pt x="30678" y="315403"/>
                </a:lnTo>
                <a:lnTo>
                  <a:pt x="38101" y="317669"/>
                </a:lnTo>
                <a:lnTo>
                  <a:pt x="43128" y="318274"/>
                </a:lnTo>
                <a:lnTo>
                  <a:pt x="49020" y="318677"/>
                </a:lnTo>
                <a:lnTo>
                  <a:pt x="55488" y="318946"/>
                </a:lnTo>
                <a:lnTo>
                  <a:pt x="61070" y="317854"/>
                </a:lnTo>
                <a:lnTo>
                  <a:pt x="66061" y="315857"/>
                </a:lnTo>
                <a:lnTo>
                  <a:pt x="70659" y="313256"/>
                </a:lnTo>
                <a:lnTo>
                  <a:pt x="77534" y="310251"/>
                </a:lnTo>
                <a:lnTo>
                  <a:pt x="85927" y="306978"/>
                </a:lnTo>
                <a:lnTo>
                  <a:pt x="95332" y="303526"/>
                </a:lnTo>
                <a:lnTo>
                  <a:pt x="102873" y="299955"/>
                </a:lnTo>
                <a:lnTo>
                  <a:pt x="109170" y="296304"/>
                </a:lnTo>
                <a:lnTo>
                  <a:pt x="114638" y="292600"/>
                </a:lnTo>
                <a:lnTo>
                  <a:pt x="119553" y="288861"/>
                </a:lnTo>
                <a:lnTo>
                  <a:pt x="128401" y="281319"/>
                </a:lnTo>
                <a:lnTo>
                  <a:pt x="136567" y="270348"/>
                </a:lnTo>
                <a:lnTo>
                  <a:pt x="144429" y="258275"/>
                </a:lnTo>
                <a:lnTo>
                  <a:pt x="152157" y="248676"/>
                </a:lnTo>
                <a:lnTo>
                  <a:pt x="157266" y="244338"/>
                </a:lnTo>
                <a:lnTo>
                  <a:pt x="163212" y="240176"/>
                </a:lnTo>
                <a:lnTo>
                  <a:pt x="169716" y="236132"/>
                </a:lnTo>
                <a:lnTo>
                  <a:pt x="175322" y="230895"/>
                </a:lnTo>
                <a:lnTo>
                  <a:pt x="180329" y="224864"/>
                </a:lnTo>
                <a:lnTo>
                  <a:pt x="184937" y="218304"/>
                </a:lnTo>
                <a:lnTo>
                  <a:pt x="193444" y="207628"/>
                </a:lnTo>
                <a:lnTo>
                  <a:pt x="197491" y="203003"/>
                </a:lnTo>
                <a:lnTo>
                  <a:pt x="201459" y="194839"/>
                </a:lnTo>
                <a:lnTo>
                  <a:pt x="205373" y="184317"/>
                </a:lnTo>
                <a:lnTo>
                  <a:pt x="209253" y="172222"/>
                </a:lnTo>
                <a:lnTo>
                  <a:pt x="211840" y="162889"/>
                </a:lnTo>
                <a:lnTo>
                  <a:pt x="214714" y="149132"/>
                </a:lnTo>
                <a:lnTo>
                  <a:pt x="219378" y="135398"/>
                </a:lnTo>
                <a:lnTo>
                  <a:pt x="224415" y="122097"/>
                </a:lnTo>
                <a:lnTo>
                  <a:pt x="226653" y="111952"/>
                </a:lnTo>
                <a:lnTo>
                  <a:pt x="231035" y="103210"/>
                </a:lnTo>
                <a:lnTo>
                  <a:pt x="233981" y="99101"/>
                </a:lnTo>
                <a:lnTo>
                  <a:pt x="237254" y="91148"/>
                </a:lnTo>
                <a:lnTo>
                  <a:pt x="238709" y="82111"/>
                </a:lnTo>
                <a:lnTo>
                  <a:pt x="239356" y="69627"/>
                </a:lnTo>
                <a:lnTo>
                  <a:pt x="239720" y="60455"/>
                </a:lnTo>
                <a:lnTo>
                  <a:pt x="239771" y="60437"/>
                </a:lnTo>
                <a:lnTo>
                  <a:pt x="239828" y="63804"/>
                </a:lnTo>
                <a:lnTo>
                  <a:pt x="241113" y="66480"/>
                </a:lnTo>
                <a:lnTo>
                  <a:pt x="245928" y="72840"/>
                </a:lnTo>
                <a:lnTo>
                  <a:pt x="247720" y="77584"/>
                </a:lnTo>
                <a:lnTo>
                  <a:pt x="249711" y="89629"/>
                </a:lnTo>
                <a:lnTo>
                  <a:pt x="250832" y="104622"/>
                </a:lnTo>
                <a:lnTo>
                  <a:pt x="254481" y="116462"/>
                </a:lnTo>
                <a:lnTo>
                  <a:pt x="257231" y="123176"/>
                </a:lnTo>
                <a:lnTo>
                  <a:pt x="259066" y="131461"/>
                </a:lnTo>
                <a:lnTo>
                  <a:pt x="260288" y="140795"/>
                </a:lnTo>
                <a:lnTo>
                  <a:pt x="262917" y="170216"/>
                </a:lnTo>
                <a:lnTo>
                  <a:pt x="268318" y="225625"/>
                </a:lnTo>
                <a:lnTo>
                  <a:pt x="270267" y="249291"/>
                </a:lnTo>
                <a:lnTo>
                  <a:pt x="271566" y="268878"/>
                </a:lnTo>
                <a:lnTo>
                  <a:pt x="273009" y="300802"/>
                </a:lnTo>
                <a:lnTo>
                  <a:pt x="273821" y="340194"/>
                </a:lnTo>
                <a:lnTo>
                  <a:pt x="274118" y="393142"/>
                </a:lnTo>
                <a:lnTo>
                  <a:pt x="275404" y="409229"/>
                </a:lnTo>
                <a:lnTo>
                  <a:pt x="283204" y="484342"/>
                </a:lnTo>
                <a:lnTo>
                  <a:pt x="284532" y="501973"/>
                </a:lnTo>
                <a:lnTo>
                  <a:pt x="285122" y="514043"/>
                </a:lnTo>
                <a:lnTo>
                  <a:pt x="285454" y="527978"/>
                </a:lnTo>
                <a:lnTo>
                  <a:pt x="285593" y="53665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91"/>
          <p:cNvSpPr/>
          <p:nvPr/>
        </p:nvSpPr>
        <p:spPr>
          <a:xfrm>
            <a:off x="4549140" y="5680709"/>
            <a:ext cx="240031" cy="22861"/>
          </a:xfrm>
          <a:custGeom>
            <a:avLst/>
            <a:gdLst/>
            <a:ahLst/>
            <a:cxnLst/>
            <a:rect l="0" t="0" r="0" b="0"/>
            <a:pathLst>
              <a:path w="240031" h="22861">
                <a:moveTo>
                  <a:pt x="0" y="22860"/>
                </a:moveTo>
                <a:lnTo>
                  <a:pt x="26868" y="22860"/>
                </a:lnTo>
                <a:lnTo>
                  <a:pt x="34422" y="21591"/>
                </a:lnTo>
                <a:lnTo>
                  <a:pt x="44538" y="19474"/>
                </a:lnTo>
                <a:lnTo>
                  <a:pt x="56361" y="16793"/>
                </a:lnTo>
                <a:lnTo>
                  <a:pt x="65514" y="15005"/>
                </a:lnTo>
                <a:lnTo>
                  <a:pt x="72886" y="13814"/>
                </a:lnTo>
                <a:lnTo>
                  <a:pt x="79070" y="13019"/>
                </a:lnTo>
                <a:lnTo>
                  <a:pt x="87004" y="12490"/>
                </a:lnTo>
                <a:lnTo>
                  <a:pt x="96102" y="12137"/>
                </a:lnTo>
                <a:lnTo>
                  <a:pt x="125945" y="11570"/>
                </a:lnTo>
                <a:lnTo>
                  <a:pt x="152040" y="11472"/>
                </a:lnTo>
                <a:lnTo>
                  <a:pt x="159780" y="10188"/>
                </a:lnTo>
                <a:lnTo>
                  <a:pt x="166210" y="8062"/>
                </a:lnTo>
                <a:lnTo>
                  <a:pt x="171767" y="5375"/>
                </a:lnTo>
                <a:lnTo>
                  <a:pt x="176741" y="3583"/>
                </a:lnTo>
                <a:lnTo>
                  <a:pt x="181327" y="2389"/>
                </a:lnTo>
                <a:lnTo>
                  <a:pt x="185655" y="1593"/>
                </a:lnTo>
                <a:lnTo>
                  <a:pt x="189809" y="1062"/>
                </a:lnTo>
                <a:lnTo>
                  <a:pt x="193849" y="708"/>
                </a:lnTo>
                <a:lnTo>
                  <a:pt x="197813" y="472"/>
                </a:lnTo>
                <a:lnTo>
                  <a:pt x="205603" y="210"/>
                </a:lnTo>
                <a:lnTo>
                  <a:pt x="220516" y="6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92"/>
          <p:cNvSpPr/>
          <p:nvPr/>
        </p:nvSpPr>
        <p:spPr>
          <a:xfrm>
            <a:off x="4640858" y="5554979"/>
            <a:ext cx="22583" cy="342901"/>
          </a:xfrm>
          <a:custGeom>
            <a:avLst/>
            <a:gdLst/>
            <a:ahLst/>
            <a:cxnLst/>
            <a:rect l="0" t="0" r="0" b="0"/>
            <a:pathLst>
              <a:path w="22583" h="342901">
                <a:moveTo>
                  <a:pt x="22582" y="0"/>
                </a:moveTo>
                <a:lnTo>
                  <a:pt x="10446" y="6068"/>
                </a:lnTo>
                <a:lnTo>
                  <a:pt x="6871" y="9125"/>
                </a:lnTo>
                <a:lnTo>
                  <a:pt x="4488" y="12434"/>
                </a:lnTo>
                <a:lnTo>
                  <a:pt x="2899" y="15909"/>
                </a:lnTo>
                <a:lnTo>
                  <a:pt x="1840" y="19497"/>
                </a:lnTo>
                <a:lnTo>
                  <a:pt x="1134" y="23158"/>
                </a:lnTo>
                <a:lnTo>
                  <a:pt x="663" y="26868"/>
                </a:lnTo>
                <a:lnTo>
                  <a:pt x="349" y="33153"/>
                </a:lnTo>
                <a:lnTo>
                  <a:pt x="0" y="50295"/>
                </a:lnTo>
                <a:lnTo>
                  <a:pt x="1178" y="64010"/>
                </a:lnTo>
                <a:lnTo>
                  <a:pt x="3232" y="80773"/>
                </a:lnTo>
                <a:lnTo>
                  <a:pt x="5872" y="99569"/>
                </a:lnTo>
                <a:lnTo>
                  <a:pt x="12192" y="137387"/>
                </a:lnTo>
                <a:lnTo>
                  <a:pt x="15655" y="156361"/>
                </a:lnTo>
                <a:lnTo>
                  <a:pt x="17964" y="174091"/>
                </a:lnTo>
                <a:lnTo>
                  <a:pt x="19503" y="190991"/>
                </a:lnTo>
                <a:lnTo>
                  <a:pt x="20529" y="207337"/>
                </a:lnTo>
                <a:lnTo>
                  <a:pt x="21669" y="242434"/>
                </a:lnTo>
                <a:lnTo>
                  <a:pt x="22558" y="320591"/>
                </a:lnTo>
                <a:lnTo>
                  <a:pt x="22582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93"/>
          <p:cNvSpPr/>
          <p:nvPr/>
        </p:nvSpPr>
        <p:spPr>
          <a:xfrm>
            <a:off x="4937759" y="5497829"/>
            <a:ext cx="22862" cy="388622"/>
          </a:xfrm>
          <a:custGeom>
            <a:avLst/>
            <a:gdLst/>
            <a:ahLst/>
            <a:cxnLst/>
            <a:rect l="0" t="0" r="0" b="0"/>
            <a:pathLst>
              <a:path w="22862" h="388622">
                <a:moveTo>
                  <a:pt x="0" y="0"/>
                </a:moveTo>
                <a:lnTo>
                  <a:pt x="0" y="41660"/>
                </a:lnTo>
                <a:lnTo>
                  <a:pt x="1270" y="49363"/>
                </a:lnTo>
                <a:lnTo>
                  <a:pt x="3387" y="57039"/>
                </a:lnTo>
                <a:lnTo>
                  <a:pt x="6069" y="64696"/>
                </a:lnTo>
                <a:lnTo>
                  <a:pt x="7856" y="76151"/>
                </a:lnTo>
                <a:lnTo>
                  <a:pt x="9047" y="90138"/>
                </a:lnTo>
                <a:lnTo>
                  <a:pt x="10371" y="118801"/>
                </a:lnTo>
                <a:lnTo>
                  <a:pt x="10960" y="140007"/>
                </a:lnTo>
                <a:lnTo>
                  <a:pt x="11412" y="219665"/>
                </a:lnTo>
                <a:lnTo>
                  <a:pt x="11427" y="257315"/>
                </a:lnTo>
                <a:lnTo>
                  <a:pt x="12698" y="269334"/>
                </a:lnTo>
                <a:lnTo>
                  <a:pt x="14816" y="283696"/>
                </a:lnTo>
                <a:lnTo>
                  <a:pt x="17497" y="299621"/>
                </a:lnTo>
                <a:lnTo>
                  <a:pt x="19285" y="312777"/>
                </a:lnTo>
                <a:lnTo>
                  <a:pt x="20477" y="324088"/>
                </a:lnTo>
                <a:lnTo>
                  <a:pt x="21801" y="342159"/>
                </a:lnTo>
                <a:lnTo>
                  <a:pt x="22390" y="354425"/>
                </a:lnTo>
                <a:lnTo>
                  <a:pt x="22651" y="364109"/>
                </a:lnTo>
                <a:lnTo>
                  <a:pt x="22861" y="3886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94"/>
          <p:cNvSpPr/>
          <p:nvPr/>
        </p:nvSpPr>
        <p:spPr>
          <a:xfrm>
            <a:off x="5097931" y="5497829"/>
            <a:ext cx="182392" cy="387924"/>
          </a:xfrm>
          <a:custGeom>
            <a:avLst/>
            <a:gdLst/>
            <a:ahLst/>
            <a:cxnLst/>
            <a:rect l="0" t="0" r="0" b="0"/>
            <a:pathLst>
              <a:path w="182392" h="387924">
                <a:moveTo>
                  <a:pt x="22709" y="0"/>
                </a:moveTo>
                <a:lnTo>
                  <a:pt x="22709" y="6068"/>
                </a:lnTo>
                <a:lnTo>
                  <a:pt x="21439" y="12936"/>
                </a:lnTo>
                <a:lnTo>
                  <a:pt x="16641" y="34112"/>
                </a:lnTo>
                <a:lnTo>
                  <a:pt x="14853" y="48142"/>
                </a:lnTo>
                <a:lnTo>
                  <a:pt x="13662" y="63845"/>
                </a:lnTo>
                <a:lnTo>
                  <a:pt x="12867" y="80663"/>
                </a:lnTo>
                <a:lnTo>
                  <a:pt x="11068" y="95685"/>
                </a:lnTo>
                <a:lnTo>
                  <a:pt x="8598" y="109510"/>
                </a:lnTo>
                <a:lnTo>
                  <a:pt x="5681" y="122537"/>
                </a:lnTo>
                <a:lnTo>
                  <a:pt x="3737" y="133762"/>
                </a:lnTo>
                <a:lnTo>
                  <a:pt x="2441" y="143785"/>
                </a:lnTo>
                <a:lnTo>
                  <a:pt x="1577" y="153006"/>
                </a:lnTo>
                <a:lnTo>
                  <a:pt x="1001" y="165504"/>
                </a:lnTo>
                <a:lnTo>
                  <a:pt x="360" y="196324"/>
                </a:lnTo>
                <a:lnTo>
                  <a:pt x="0" y="237241"/>
                </a:lnTo>
                <a:lnTo>
                  <a:pt x="1220" y="250870"/>
                </a:lnTo>
                <a:lnTo>
                  <a:pt x="3303" y="265037"/>
                </a:lnTo>
                <a:lnTo>
                  <a:pt x="5961" y="279562"/>
                </a:lnTo>
                <a:lnTo>
                  <a:pt x="9004" y="290514"/>
                </a:lnTo>
                <a:lnTo>
                  <a:pt x="12302" y="299087"/>
                </a:lnTo>
                <a:lnTo>
                  <a:pt x="15771" y="306071"/>
                </a:lnTo>
                <a:lnTo>
                  <a:pt x="20623" y="314538"/>
                </a:lnTo>
                <a:lnTo>
                  <a:pt x="26399" y="323992"/>
                </a:lnTo>
                <a:lnTo>
                  <a:pt x="32789" y="334104"/>
                </a:lnTo>
                <a:lnTo>
                  <a:pt x="38319" y="342117"/>
                </a:lnTo>
                <a:lnTo>
                  <a:pt x="43275" y="348728"/>
                </a:lnTo>
                <a:lnTo>
                  <a:pt x="47850" y="354405"/>
                </a:lnTo>
                <a:lnTo>
                  <a:pt x="52170" y="359460"/>
                </a:lnTo>
                <a:lnTo>
                  <a:pt x="56319" y="364101"/>
                </a:lnTo>
                <a:lnTo>
                  <a:pt x="64317" y="372642"/>
                </a:lnTo>
                <a:lnTo>
                  <a:pt x="72104" y="380672"/>
                </a:lnTo>
                <a:lnTo>
                  <a:pt x="77229" y="383322"/>
                </a:lnTo>
                <a:lnTo>
                  <a:pt x="83186" y="385088"/>
                </a:lnTo>
                <a:lnTo>
                  <a:pt x="89696" y="386266"/>
                </a:lnTo>
                <a:lnTo>
                  <a:pt x="95307" y="387051"/>
                </a:lnTo>
                <a:lnTo>
                  <a:pt x="100317" y="387574"/>
                </a:lnTo>
                <a:lnTo>
                  <a:pt x="104928" y="387923"/>
                </a:lnTo>
                <a:lnTo>
                  <a:pt x="109271" y="386885"/>
                </a:lnTo>
                <a:lnTo>
                  <a:pt x="113437" y="384923"/>
                </a:lnTo>
                <a:lnTo>
                  <a:pt x="117484" y="382346"/>
                </a:lnTo>
                <a:lnTo>
                  <a:pt x="121452" y="379357"/>
                </a:lnTo>
                <a:lnTo>
                  <a:pt x="125368" y="376095"/>
                </a:lnTo>
                <a:lnTo>
                  <a:pt x="129248" y="372650"/>
                </a:lnTo>
                <a:lnTo>
                  <a:pt x="136946" y="365436"/>
                </a:lnTo>
                <a:lnTo>
                  <a:pt x="152236" y="350457"/>
                </a:lnTo>
                <a:lnTo>
                  <a:pt x="157320" y="341588"/>
                </a:lnTo>
                <a:lnTo>
                  <a:pt x="163250" y="329325"/>
                </a:lnTo>
                <a:lnTo>
                  <a:pt x="169743" y="314801"/>
                </a:lnTo>
                <a:lnTo>
                  <a:pt x="174072" y="303847"/>
                </a:lnTo>
                <a:lnTo>
                  <a:pt x="176957" y="295275"/>
                </a:lnTo>
                <a:lnTo>
                  <a:pt x="178881" y="288290"/>
                </a:lnTo>
                <a:lnTo>
                  <a:pt x="180163" y="278554"/>
                </a:lnTo>
                <a:lnTo>
                  <a:pt x="181019" y="266982"/>
                </a:lnTo>
                <a:lnTo>
                  <a:pt x="181968" y="241849"/>
                </a:lnTo>
                <a:lnTo>
                  <a:pt x="182391" y="217979"/>
                </a:lnTo>
                <a:lnTo>
                  <a:pt x="181233" y="208819"/>
                </a:lnTo>
                <a:lnTo>
                  <a:pt x="179192" y="201443"/>
                </a:lnTo>
                <a:lnTo>
                  <a:pt x="176561" y="195255"/>
                </a:lnTo>
                <a:lnTo>
                  <a:pt x="172267" y="191131"/>
                </a:lnTo>
                <a:lnTo>
                  <a:pt x="166864" y="188380"/>
                </a:lnTo>
                <a:lnTo>
                  <a:pt x="160722" y="186547"/>
                </a:lnTo>
                <a:lnTo>
                  <a:pt x="154087" y="186595"/>
                </a:lnTo>
                <a:lnTo>
                  <a:pt x="147124" y="187897"/>
                </a:lnTo>
                <a:lnTo>
                  <a:pt x="139942" y="190035"/>
                </a:lnTo>
                <a:lnTo>
                  <a:pt x="133884" y="192730"/>
                </a:lnTo>
                <a:lnTo>
                  <a:pt x="128576" y="195797"/>
                </a:lnTo>
                <a:lnTo>
                  <a:pt x="123767" y="199112"/>
                </a:lnTo>
                <a:lnTo>
                  <a:pt x="119291" y="203861"/>
                </a:lnTo>
                <a:lnTo>
                  <a:pt x="115037" y="209567"/>
                </a:lnTo>
                <a:lnTo>
                  <a:pt x="110931" y="215912"/>
                </a:lnTo>
                <a:lnTo>
                  <a:pt x="105653" y="222681"/>
                </a:lnTo>
                <a:lnTo>
                  <a:pt x="99595" y="229734"/>
                </a:lnTo>
                <a:lnTo>
                  <a:pt x="93016" y="236977"/>
                </a:lnTo>
                <a:lnTo>
                  <a:pt x="86090" y="245615"/>
                </a:lnTo>
                <a:lnTo>
                  <a:pt x="78933" y="255183"/>
                </a:lnTo>
                <a:lnTo>
                  <a:pt x="71622" y="265372"/>
                </a:lnTo>
                <a:lnTo>
                  <a:pt x="66747" y="273435"/>
                </a:lnTo>
                <a:lnTo>
                  <a:pt x="63498" y="280080"/>
                </a:lnTo>
                <a:lnTo>
                  <a:pt x="58617" y="290850"/>
                </a:lnTo>
                <a:lnTo>
                  <a:pt x="55538" y="295501"/>
                </a:lnTo>
                <a:lnTo>
                  <a:pt x="52215" y="299870"/>
                </a:lnTo>
                <a:lnTo>
                  <a:pt x="49999" y="305324"/>
                </a:lnTo>
                <a:lnTo>
                  <a:pt x="48522" y="311499"/>
                </a:lnTo>
                <a:lnTo>
                  <a:pt x="47538" y="318157"/>
                </a:lnTo>
                <a:lnTo>
                  <a:pt x="46444" y="328940"/>
                </a:lnTo>
                <a:lnTo>
                  <a:pt x="45957" y="337966"/>
                </a:lnTo>
                <a:lnTo>
                  <a:pt x="45620" y="351925"/>
                </a:lnTo>
                <a:lnTo>
                  <a:pt x="48978" y="356648"/>
                </a:lnTo>
                <a:lnTo>
                  <a:pt x="68428" y="3657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95"/>
          <p:cNvSpPr/>
          <p:nvPr/>
        </p:nvSpPr>
        <p:spPr>
          <a:xfrm>
            <a:off x="5440679" y="5543550"/>
            <a:ext cx="228601" cy="68580"/>
          </a:xfrm>
          <a:custGeom>
            <a:avLst/>
            <a:gdLst/>
            <a:ahLst/>
            <a:cxnLst/>
            <a:rect l="0" t="0" r="0" b="0"/>
            <a:pathLst>
              <a:path w="228601" h="68580">
                <a:moveTo>
                  <a:pt x="0" y="68579"/>
                </a:moveTo>
                <a:lnTo>
                  <a:pt x="12136" y="62512"/>
                </a:lnTo>
                <a:lnTo>
                  <a:pt x="18251" y="60724"/>
                </a:lnTo>
                <a:lnTo>
                  <a:pt x="24868" y="59533"/>
                </a:lnTo>
                <a:lnTo>
                  <a:pt x="31819" y="58738"/>
                </a:lnTo>
                <a:lnTo>
                  <a:pt x="42802" y="55669"/>
                </a:lnTo>
                <a:lnTo>
                  <a:pt x="56475" y="51082"/>
                </a:lnTo>
                <a:lnTo>
                  <a:pt x="71940" y="45485"/>
                </a:lnTo>
                <a:lnTo>
                  <a:pt x="86060" y="39213"/>
                </a:lnTo>
                <a:lnTo>
                  <a:pt x="99284" y="32492"/>
                </a:lnTo>
                <a:lnTo>
                  <a:pt x="111909" y="25471"/>
                </a:lnTo>
                <a:lnTo>
                  <a:pt x="122866" y="20790"/>
                </a:lnTo>
                <a:lnTo>
                  <a:pt x="132711" y="17670"/>
                </a:lnTo>
                <a:lnTo>
                  <a:pt x="141814" y="15590"/>
                </a:lnTo>
                <a:lnTo>
                  <a:pt x="149153" y="12933"/>
                </a:lnTo>
                <a:lnTo>
                  <a:pt x="155316" y="9892"/>
                </a:lnTo>
                <a:lnTo>
                  <a:pt x="160694" y="6594"/>
                </a:lnTo>
                <a:lnTo>
                  <a:pt x="166820" y="4396"/>
                </a:lnTo>
                <a:lnTo>
                  <a:pt x="173443" y="2930"/>
                </a:lnTo>
                <a:lnTo>
                  <a:pt x="180399" y="1953"/>
                </a:lnTo>
                <a:lnTo>
                  <a:pt x="188846" y="1302"/>
                </a:lnTo>
                <a:lnTo>
                  <a:pt x="198288" y="868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96"/>
          <p:cNvSpPr/>
          <p:nvPr/>
        </p:nvSpPr>
        <p:spPr>
          <a:xfrm>
            <a:off x="5463540" y="5589269"/>
            <a:ext cx="297181" cy="137161"/>
          </a:xfrm>
          <a:custGeom>
            <a:avLst/>
            <a:gdLst/>
            <a:ahLst/>
            <a:cxnLst/>
            <a:rect l="0" t="0" r="0" b="0"/>
            <a:pathLst>
              <a:path w="297181" h="137161">
                <a:moveTo>
                  <a:pt x="0" y="137160"/>
                </a:moveTo>
                <a:lnTo>
                  <a:pt x="12135" y="131093"/>
                </a:lnTo>
                <a:lnTo>
                  <a:pt x="16980" y="128035"/>
                </a:lnTo>
                <a:lnTo>
                  <a:pt x="21480" y="124727"/>
                </a:lnTo>
                <a:lnTo>
                  <a:pt x="25750" y="121252"/>
                </a:lnTo>
                <a:lnTo>
                  <a:pt x="56030" y="98157"/>
                </a:lnTo>
                <a:lnTo>
                  <a:pt x="66563" y="90838"/>
                </a:lnTo>
                <a:lnTo>
                  <a:pt x="76125" y="84689"/>
                </a:lnTo>
                <a:lnTo>
                  <a:pt x="85041" y="79319"/>
                </a:lnTo>
                <a:lnTo>
                  <a:pt x="93523" y="74469"/>
                </a:lnTo>
                <a:lnTo>
                  <a:pt x="109722" y="65694"/>
                </a:lnTo>
                <a:lnTo>
                  <a:pt x="140818" y="49713"/>
                </a:lnTo>
                <a:lnTo>
                  <a:pt x="156142" y="41991"/>
                </a:lnTo>
                <a:lnTo>
                  <a:pt x="168865" y="36884"/>
                </a:lnTo>
                <a:lnTo>
                  <a:pt x="203321" y="24437"/>
                </a:lnTo>
                <a:lnTo>
                  <a:pt x="247356" y="9216"/>
                </a:lnTo>
                <a:lnTo>
                  <a:pt x="258884" y="6144"/>
                </a:lnTo>
                <a:lnTo>
                  <a:pt x="269109" y="4096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97"/>
          <p:cNvSpPr/>
          <p:nvPr/>
        </p:nvSpPr>
        <p:spPr>
          <a:xfrm>
            <a:off x="5739647" y="5520689"/>
            <a:ext cx="192524" cy="262762"/>
          </a:xfrm>
          <a:custGeom>
            <a:avLst/>
            <a:gdLst/>
            <a:ahLst/>
            <a:cxnLst/>
            <a:rect l="0" t="0" r="0" b="0"/>
            <a:pathLst>
              <a:path w="192524" h="262762">
                <a:moveTo>
                  <a:pt x="101082" y="0"/>
                </a:moveTo>
                <a:lnTo>
                  <a:pt x="74215" y="26868"/>
                </a:lnTo>
                <a:lnTo>
                  <a:pt x="70470" y="31882"/>
                </a:lnTo>
                <a:lnTo>
                  <a:pt x="66705" y="37765"/>
                </a:lnTo>
                <a:lnTo>
                  <a:pt x="62924" y="44227"/>
                </a:lnTo>
                <a:lnTo>
                  <a:pt x="59133" y="51075"/>
                </a:lnTo>
                <a:lnTo>
                  <a:pt x="51535" y="65457"/>
                </a:lnTo>
                <a:lnTo>
                  <a:pt x="17262" y="133368"/>
                </a:lnTo>
                <a:lnTo>
                  <a:pt x="14722" y="139712"/>
                </a:lnTo>
                <a:lnTo>
                  <a:pt x="13029" y="145212"/>
                </a:lnTo>
                <a:lnTo>
                  <a:pt x="11900" y="150148"/>
                </a:lnTo>
                <a:lnTo>
                  <a:pt x="9878" y="155979"/>
                </a:lnTo>
                <a:lnTo>
                  <a:pt x="7259" y="162406"/>
                </a:lnTo>
                <a:lnTo>
                  <a:pt x="4244" y="169231"/>
                </a:lnTo>
                <a:lnTo>
                  <a:pt x="2233" y="176321"/>
                </a:lnTo>
                <a:lnTo>
                  <a:pt x="893" y="183588"/>
                </a:lnTo>
                <a:lnTo>
                  <a:pt x="0" y="190972"/>
                </a:lnTo>
                <a:lnTo>
                  <a:pt x="674" y="199704"/>
                </a:lnTo>
                <a:lnTo>
                  <a:pt x="2393" y="209337"/>
                </a:lnTo>
                <a:lnTo>
                  <a:pt x="4810" y="219568"/>
                </a:lnTo>
                <a:lnTo>
                  <a:pt x="7690" y="228929"/>
                </a:lnTo>
                <a:lnTo>
                  <a:pt x="10881" y="237709"/>
                </a:lnTo>
                <a:lnTo>
                  <a:pt x="14278" y="246103"/>
                </a:lnTo>
                <a:lnTo>
                  <a:pt x="17813" y="251699"/>
                </a:lnTo>
                <a:lnTo>
                  <a:pt x="21440" y="255430"/>
                </a:lnTo>
                <a:lnTo>
                  <a:pt x="25127" y="257916"/>
                </a:lnTo>
                <a:lnTo>
                  <a:pt x="28855" y="259574"/>
                </a:lnTo>
                <a:lnTo>
                  <a:pt x="32611" y="260680"/>
                </a:lnTo>
                <a:lnTo>
                  <a:pt x="36385" y="261416"/>
                </a:lnTo>
                <a:lnTo>
                  <a:pt x="40171" y="261908"/>
                </a:lnTo>
                <a:lnTo>
                  <a:pt x="43965" y="262235"/>
                </a:lnTo>
                <a:lnTo>
                  <a:pt x="47764" y="262454"/>
                </a:lnTo>
                <a:lnTo>
                  <a:pt x="55372" y="262696"/>
                </a:lnTo>
                <a:lnTo>
                  <a:pt x="59179" y="262761"/>
                </a:lnTo>
                <a:lnTo>
                  <a:pt x="64257" y="261534"/>
                </a:lnTo>
                <a:lnTo>
                  <a:pt x="70182" y="259446"/>
                </a:lnTo>
                <a:lnTo>
                  <a:pt x="76672" y="256784"/>
                </a:lnTo>
                <a:lnTo>
                  <a:pt x="82269" y="253739"/>
                </a:lnTo>
                <a:lnTo>
                  <a:pt x="87270" y="250440"/>
                </a:lnTo>
                <a:lnTo>
                  <a:pt x="91874" y="246970"/>
                </a:lnTo>
                <a:lnTo>
                  <a:pt x="97484" y="244657"/>
                </a:lnTo>
                <a:lnTo>
                  <a:pt x="103764" y="243114"/>
                </a:lnTo>
                <a:lnTo>
                  <a:pt x="110490" y="242087"/>
                </a:lnTo>
                <a:lnTo>
                  <a:pt x="117514" y="238861"/>
                </a:lnTo>
                <a:lnTo>
                  <a:pt x="124737" y="234171"/>
                </a:lnTo>
                <a:lnTo>
                  <a:pt x="132092" y="228504"/>
                </a:lnTo>
                <a:lnTo>
                  <a:pt x="138265" y="223456"/>
                </a:lnTo>
                <a:lnTo>
                  <a:pt x="143651" y="218821"/>
                </a:lnTo>
                <a:lnTo>
                  <a:pt x="192523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98"/>
          <p:cNvSpPr/>
          <p:nvPr/>
        </p:nvSpPr>
        <p:spPr>
          <a:xfrm>
            <a:off x="5920740" y="5349802"/>
            <a:ext cx="228600" cy="193533"/>
          </a:xfrm>
          <a:custGeom>
            <a:avLst/>
            <a:gdLst/>
            <a:ahLst/>
            <a:cxnLst/>
            <a:rect l="0" t="0" r="0" b="0"/>
            <a:pathLst>
              <a:path w="228600" h="193533">
                <a:moveTo>
                  <a:pt x="0" y="102307"/>
                </a:moveTo>
                <a:lnTo>
                  <a:pt x="0" y="70548"/>
                </a:lnTo>
                <a:lnTo>
                  <a:pt x="3809" y="64624"/>
                </a:lnTo>
                <a:lnTo>
                  <a:pt x="18203" y="44496"/>
                </a:lnTo>
                <a:lnTo>
                  <a:pt x="26105" y="35827"/>
                </a:lnTo>
                <a:lnTo>
                  <a:pt x="33913" y="28777"/>
                </a:lnTo>
                <a:lnTo>
                  <a:pt x="41659" y="22807"/>
                </a:lnTo>
                <a:lnTo>
                  <a:pt x="49363" y="18827"/>
                </a:lnTo>
                <a:lnTo>
                  <a:pt x="57038" y="16174"/>
                </a:lnTo>
                <a:lnTo>
                  <a:pt x="64695" y="14405"/>
                </a:lnTo>
                <a:lnTo>
                  <a:pt x="71070" y="11955"/>
                </a:lnTo>
                <a:lnTo>
                  <a:pt x="76590" y="9053"/>
                </a:lnTo>
                <a:lnTo>
                  <a:pt x="81539" y="5848"/>
                </a:lnTo>
                <a:lnTo>
                  <a:pt x="88650" y="3711"/>
                </a:lnTo>
                <a:lnTo>
                  <a:pt x="97200" y="2286"/>
                </a:lnTo>
                <a:lnTo>
                  <a:pt x="106710" y="1337"/>
                </a:lnTo>
                <a:lnTo>
                  <a:pt x="114320" y="703"/>
                </a:lnTo>
                <a:lnTo>
                  <a:pt x="120663" y="281"/>
                </a:lnTo>
                <a:lnTo>
                  <a:pt x="126162" y="0"/>
                </a:lnTo>
                <a:lnTo>
                  <a:pt x="131098" y="1083"/>
                </a:lnTo>
                <a:lnTo>
                  <a:pt x="135658" y="3074"/>
                </a:lnTo>
                <a:lnTo>
                  <a:pt x="139969" y="5672"/>
                </a:lnTo>
                <a:lnTo>
                  <a:pt x="142842" y="8674"/>
                </a:lnTo>
                <a:lnTo>
                  <a:pt x="144758" y="11945"/>
                </a:lnTo>
                <a:lnTo>
                  <a:pt x="146035" y="15396"/>
                </a:lnTo>
                <a:lnTo>
                  <a:pt x="146886" y="18967"/>
                </a:lnTo>
                <a:lnTo>
                  <a:pt x="147454" y="22617"/>
                </a:lnTo>
                <a:lnTo>
                  <a:pt x="147832" y="26320"/>
                </a:lnTo>
                <a:lnTo>
                  <a:pt x="146815" y="31329"/>
                </a:lnTo>
                <a:lnTo>
                  <a:pt x="144866" y="37209"/>
                </a:lnTo>
                <a:lnTo>
                  <a:pt x="142298" y="43668"/>
                </a:lnTo>
                <a:lnTo>
                  <a:pt x="140585" y="50515"/>
                </a:lnTo>
                <a:lnTo>
                  <a:pt x="139443" y="57619"/>
                </a:lnTo>
                <a:lnTo>
                  <a:pt x="138682" y="64895"/>
                </a:lnTo>
                <a:lnTo>
                  <a:pt x="136904" y="72286"/>
                </a:lnTo>
                <a:lnTo>
                  <a:pt x="134449" y="79753"/>
                </a:lnTo>
                <a:lnTo>
                  <a:pt x="131543" y="87271"/>
                </a:lnTo>
                <a:lnTo>
                  <a:pt x="127066" y="94823"/>
                </a:lnTo>
                <a:lnTo>
                  <a:pt x="121540" y="102398"/>
                </a:lnTo>
                <a:lnTo>
                  <a:pt x="115317" y="109987"/>
                </a:lnTo>
                <a:lnTo>
                  <a:pt x="109898" y="117587"/>
                </a:lnTo>
                <a:lnTo>
                  <a:pt x="105015" y="125194"/>
                </a:lnTo>
                <a:lnTo>
                  <a:pt x="100490" y="132805"/>
                </a:lnTo>
                <a:lnTo>
                  <a:pt x="96203" y="140419"/>
                </a:lnTo>
                <a:lnTo>
                  <a:pt x="88053" y="155653"/>
                </a:lnTo>
                <a:lnTo>
                  <a:pt x="85372" y="162001"/>
                </a:lnTo>
                <a:lnTo>
                  <a:pt x="83585" y="167503"/>
                </a:lnTo>
                <a:lnTo>
                  <a:pt x="82393" y="172441"/>
                </a:lnTo>
                <a:lnTo>
                  <a:pt x="80328" y="177004"/>
                </a:lnTo>
                <a:lnTo>
                  <a:pt x="77682" y="181315"/>
                </a:lnTo>
                <a:lnTo>
                  <a:pt x="74648" y="185459"/>
                </a:lnTo>
                <a:lnTo>
                  <a:pt x="73896" y="188222"/>
                </a:lnTo>
                <a:lnTo>
                  <a:pt x="74664" y="190064"/>
                </a:lnTo>
                <a:lnTo>
                  <a:pt x="76445" y="191292"/>
                </a:lnTo>
                <a:lnTo>
                  <a:pt x="81812" y="192656"/>
                </a:lnTo>
                <a:lnTo>
                  <a:pt x="89538" y="193532"/>
                </a:lnTo>
                <a:lnTo>
                  <a:pt x="92712" y="192334"/>
                </a:lnTo>
                <a:lnTo>
                  <a:pt x="97368" y="190265"/>
                </a:lnTo>
                <a:lnTo>
                  <a:pt x="103012" y="187616"/>
                </a:lnTo>
                <a:lnTo>
                  <a:pt x="108045" y="185850"/>
                </a:lnTo>
                <a:lnTo>
                  <a:pt x="112669" y="184672"/>
                </a:lnTo>
                <a:lnTo>
                  <a:pt x="117022" y="183887"/>
                </a:lnTo>
                <a:lnTo>
                  <a:pt x="123735" y="180824"/>
                </a:lnTo>
                <a:lnTo>
                  <a:pt x="132020" y="176242"/>
                </a:lnTo>
                <a:lnTo>
                  <a:pt x="141353" y="170647"/>
                </a:lnTo>
                <a:lnTo>
                  <a:pt x="150115" y="166917"/>
                </a:lnTo>
                <a:lnTo>
                  <a:pt x="158497" y="164430"/>
                </a:lnTo>
                <a:lnTo>
                  <a:pt x="166624" y="162773"/>
                </a:lnTo>
                <a:lnTo>
                  <a:pt x="173313" y="161668"/>
                </a:lnTo>
                <a:lnTo>
                  <a:pt x="179042" y="160931"/>
                </a:lnTo>
                <a:lnTo>
                  <a:pt x="184131" y="160439"/>
                </a:lnTo>
                <a:lnTo>
                  <a:pt x="190064" y="160112"/>
                </a:lnTo>
                <a:lnTo>
                  <a:pt x="203429" y="159748"/>
                </a:lnTo>
                <a:lnTo>
                  <a:pt x="228599" y="1594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99"/>
          <p:cNvSpPr/>
          <p:nvPr/>
        </p:nvSpPr>
        <p:spPr>
          <a:xfrm>
            <a:off x="4354829" y="6207006"/>
            <a:ext cx="320042" cy="353612"/>
          </a:xfrm>
          <a:custGeom>
            <a:avLst/>
            <a:gdLst/>
            <a:ahLst/>
            <a:cxnLst/>
            <a:rect l="0" t="0" r="0" b="0"/>
            <a:pathLst>
              <a:path w="320042" h="353612">
                <a:moveTo>
                  <a:pt x="0" y="56633"/>
                </a:moveTo>
                <a:lnTo>
                  <a:pt x="6069" y="56633"/>
                </a:lnTo>
                <a:lnTo>
                  <a:pt x="7856" y="55364"/>
                </a:lnTo>
                <a:lnTo>
                  <a:pt x="9048" y="53247"/>
                </a:lnTo>
                <a:lnTo>
                  <a:pt x="10960" y="46792"/>
                </a:lnTo>
                <a:lnTo>
                  <a:pt x="20415" y="36366"/>
                </a:lnTo>
                <a:lnTo>
                  <a:pt x="28446" y="28218"/>
                </a:lnTo>
                <a:lnTo>
                  <a:pt x="31664" y="26260"/>
                </a:lnTo>
                <a:lnTo>
                  <a:pt x="38626" y="24084"/>
                </a:lnTo>
                <a:lnTo>
                  <a:pt x="45954" y="19730"/>
                </a:lnTo>
                <a:lnTo>
                  <a:pt x="49687" y="16792"/>
                </a:lnTo>
                <a:lnTo>
                  <a:pt x="53444" y="14832"/>
                </a:lnTo>
                <a:lnTo>
                  <a:pt x="61007" y="12655"/>
                </a:lnTo>
                <a:lnTo>
                  <a:pt x="68601" y="8301"/>
                </a:lnTo>
                <a:lnTo>
                  <a:pt x="72404" y="5362"/>
                </a:lnTo>
                <a:lnTo>
                  <a:pt x="77479" y="3402"/>
                </a:lnTo>
                <a:lnTo>
                  <a:pt x="83403" y="2096"/>
                </a:lnTo>
                <a:lnTo>
                  <a:pt x="89893" y="1225"/>
                </a:lnTo>
                <a:lnTo>
                  <a:pt x="95488" y="644"/>
                </a:lnTo>
                <a:lnTo>
                  <a:pt x="105093" y="0"/>
                </a:lnTo>
                <a:lnTo>
                  <a:pt x="110702" y="1098"/>
                </a:lnTo>
                <a:lnTo>
                  <a:pt x="116982" y="3099"/>
                </a:lnTo>
                <a:lnTo>
                  <a:pt x="123708" y="5704"/>
                </a:lnTo>
                <a:lnTo>
                  <a:pt x="130732" y="9981"/>
                </a:lnTo>
                <a:lnTo>
                  <a:pt x="137955" y="15371"/>
                </a:lnTo>
                <a:lnTo>
                  <a:pt x="145310" y="21506"/>
                </a:lnTo>
                <a:lnTo>
                  <a:pt x="153483" y="31708"/>
                </a:lnTo>
                <a:lnTo>
                  <a:pt x="158385" y="40475"/>
                </a:lnTo>
                <a:lnTo>
                  <a:pt x="164797" y="48606"/>
                </a:lnTo>
                <a:lnTo>
                  <a:pt x="167015" y="52551"/>
                </a:lnTo>
                <a:lnTo>
                  <a:pt x="169479" y="60323"/>
                </a:lnTo>
                <a:lnTo>
                  <a:pt x="173961" y="68010"/>
                </a:lnTo>
                <a:lnTo>
                  <a:pt x="176934" y="71837"/>
                </a:lnTo>
                <a:lnTo>
                  <a:pt x="178916" y="76930"/>
                </a:lnTo>
                <a:lnTo>
                  <a:pt x="180238" y="82864"/>
                </a:lnTo>
                <a:lnTo>
                  <a:pt x="181119" y="89361"/>
                </a:lnTo>
                <a:lnTo>
                  <a:pt x="180436" y="100041"/>
                </a:lnTo>
                <a:lnTo>
                  <a:pt x="178711" y="113512"/>
                </a:lnTo>
                <a:lnTo>
                  <a:pt x="176291" y="128842"/>
                </a:lnTo>
                <a:lnTo>
                  <a:pt x="174677" y="141603"/>
                </a:lnTo>
                <a:lnTo>
                  <a:pt x="173602" y="152650"/>
                </a:lnTo>
                <a:lnTo>
                  <a:pt x="172885" y="162554"/>
                </a:lnTo>
                <a:lnTo>
                  <a:pt x="172407" y="171697"/>
                </a:lnTo>
                <a:lnTo>
                  <a:pt x="171875" y="188629"/>
                </a:lnTo>
                <a:lnTo>
                  <a:pt x="170464" y="195431"/>
                </a:lnTo>
                <a:lnTo>
                  <a:pt x="165509" y="206375"/>
                </a:lnTo>
                <a:lnTo>
                  <a:pt x="162409" y="213611"/>
                </a:lnTo>
                <a:lnTo>
                  <a:pt x="159073" y="222245"/>
                </a:lnTo>
                <a:lnTo>
                  <a:pt x="155579" y="231811"/>
                </a:lnTo>
                <a:lnTo>
                  <a:pt x="150709" y="241998"/>
                </a:lnTo>
                <a:lnTo>
                  <a:pt x="144923" y="252600"/>
                </a:lnTo>
                <a:lnTo>
                  <a:pt x="138526" y="263478"/>
                </a:lnTo>
                <a:lnTo>
                  <a:pt x="132991" y="272000"/>
                </a:lnTo>
                <a:lnTo>
                  <a:pt x="128031" y="278951"/>
                </a:lnTo>
                <a:lnTo>
                  <a:pt x="123454" y="284855"/>
                </a:lnTo>
                <a:lnTo>
                  <a:pt x="120403" y="291331"/>
                </a:lnTo>
                <a:lnTo>
                  <a:pt x="118369" y="298189"/>
                </a:lnTo>
                <a:lnTo>
                  <a:pt x="117013" y="305301"/>
                </a:lnTo>
                <a:lnTo>
                  <a:pt x="114839" y="311311"/>
                </a:lnTo>
                <a:lnTo>
                  <a:pt x="109036" y="321377"/>
                </a:lnTo>
                <a:lnTo>
                  <a:pt x="102224" y="330084"/>
                </a:lnTo>
                <a:lnTo>
                  <a:pt x="98630" y="334184"/>
                </a:lnTo>
                <a:lnTo>
                  <a:pt x="93694" y="338187"/>
                </a:lnTo>
                <a:lnTo>
                  <a:pt x="87863" y="342126"/>
                </a:lnTo>
                <a:lnTo>
                  <a:pt x="81435" y="346021"/>
                </a:lnTo>
                <a:lnTo>
                  <a:pt x="74610" y="348619"/>
                </a:lnTo>
                <a:lnTo>
                  <a:pt x="67520" y="350351"/>
                </a:lnTo>
                <a:lnTo>
                  <a:pt x="50027" y="353130"/>
                </a:lnTo>
                <a:lnTo>
                  <a:pt x="40929" y="353611"/>
                </a:lnTo>
                <a:lnTo>
                  <a:pt x="38716" y="352409"/>
                </a:lnTo>
                <a:lnTo>
                  <a:pt x="37241" y="350337"/>
                </a:lnTo>
                <a:lnTo>
                  <a:pt x="36258" y="347686"/>
                </a:lnTo>
                <a:lnTo>
                  <a:pt x="28806" y="337886"/>
                </a:lnTo>
                <a:lnTo>
                  <a:pt x="20257" y="328480"/>
                </a:lnTo>
                <a:lnTo>
                  <a:pt x="17315" y="325494"/>
                </a:lnTo>
                <a:lnTo>
                  <a:pt x="16623" y="320964"/>
                </a:lnTo>
                <a:lnTo>
                  <a:pt x="17432" y="315404"/>
                </a:lnTo>
                <a:lnTo>
                  <a:pt x="19242" y="309157"/>
                </a:lnTo>
                <a:lnTo>
                  <a:pt x="21252" y="298830"/>
                </a:lnTo>
                <a:lnTo>
                  <a:pt x="22146" y="288736"/>
                </a:lnTo>
                <a:lnTo>
                  <a:pt x="22384" y="282489"/>
                </a:lnTo>
                <a:lnTo>
                  <a:pt x="22543" y="275784"/>
                </a:lnTo>
                <a:lnTo>
                  <a:pt x="23919" y="270044"/>
                </a:lnTo>
                <a:lnTo>
                  <a:pt x="28834" y="260279"/>
                </a:lnTo>
                <a:lnTo>
                  <a:pt x="31923" y="253357"/>
                </a:lnTo>
                <a:lnTo>
                  <a:pt x="35252" y="244933"/>
                </a:lnTo>
                <a:lnTo>
                  <a:pt x="38741" y="235506"/>
                </a:lnTo>
                <a:lnTo>
                  <a:pt x="42338" y="226682"/>
                </a:lnTo>
                <a:lnTo>
                  <a:pt x="46005" y="218259"/>
                </a:lnTo>
                <a:lnTo>
                  <a:pt x="49720" y="210104"/>
                </a:lnTo>
                <a:lnTo>
                  <a:pt x="53467" y="203397"/>
                </a:lnTo>
                <a:lnTo>
                  <a:pt x="61017" y="192559"/>
                </a:lnTo>
                <a:lnTo>
                  <a:pt x="67348" y="186620"/>
                </a:lnTo>
                <a:lnTo>
                  <a:pt x="75379" y="180121"/>
                </a:lnTo>
                <a:lnTo>
                  <a:pt x="84543" y="173249"/>
                </a:lnTo>
                <a:lnTo>
                  <a:pt x="91922" y="167397"/>
                </a:lnTo>
                <a:lnTo>
                  <a:pt x="98111" y="162226"/>
                </a:lnTo>
                <a:lnTo>
                  <a:pt x="103508" y="157508"/>
                </a:lnTo>
                <a:lnTo>
                  <a:pt x="112890" y="152267"/>
                </a:lnTo>
                <a:lnTo>
                  <a:pt x="122564" y="149937"/>
                </a:lnTo>
                <a:lnTo>
                  <a:pt x="128699" y="149316"/>
                </a:lnTo>
                <a:lnTo>
                  <a:pt x="135330" y="148902"/>
                </a:lnTo>
                <a:lnTo>
                  <a:pt x="149470" y="148442"/>
                </a:lnTo>
                <a:lnTo>
                  <a:pt x="173176" y="148146"/>
                </a:lnTo>
                <a:lnTo>
                  <a:pt x="177681" y="149392"/>
                </a:lnTo>
                <a:lnTo>
                  <a:pt x="186073" y="154163"/>
                </a:lnTo>
                <a:lnTo>
                  <a:pt x="194036" y="157130"/>
                </a:lnTo>
                <a:lnTo>
                  <a:pt x="197938" y="157921"/>
                </a:lnTo>
                <a:lnTo>
                  <a:pt x="205659" y="162187"/>
                </a:lnTo>
                <a:lnTo>
                  <a:pt x="213325" y="168316"/>
                </a:lnTo>
                <a:lnTo>
                  <a:pt x="220964" y="175273"/>
                </a:lnTo>
                <a:lnTo>
                  <a:pt x="228593" y="185985"/>
                </a:lnTo>
                <a:lnTo>
                  <a:pt x="232406" y="192398"/>
                </a:lnTo>
                <a:lnTo>
                  <a:pt x="240028" y="202910"/>
                </a:lnTo>
                <a:lnTo>
                  <a:pt x="247650" y="211815"/>
                </a:lnTo>
                <a:lnTo>
                  <a:pt x="255270" y="220007"/>
                </a:lnTo>
                <a:lnTo>
                  <a:pt x="257810" y="223969"/>
                </a:lnTo>
                <a:lnTo>
                  <a:pt x="260633" y="231759"/>
                </a:lnTo>
                <a:lnTo>
                  <a:pt x="265274" y="239454"/>
                </a:lnTo>
                <a:lnTo>
                  <a:pt x="271570" y="248377"/>
                </a:lnTo>
                <a:lnTo>
                  <a:pt x="275027" y="254312"/>
                </a:lnTo>
                <a:lnTo>
                  <a:pt x="278601" y="260809"/>
                </a:lnTo>
                <a:lnTo>
                  <a:pt x="282573" y="271416"/>
                </a:lnTo>
                <a:lnTo>
                  <a:pt x="285123" y="282504"/>
                </a:lnTo>
                <a:lnTo>
                  <a:pt x="293482" y="292549"/>
                </a:lnTo>
                <a:lnTo>
                  <a:pt x="302761" y="302189"/>
                </a:lnTo>
                <a:lnTo>
                  <a:pt x="306877" y="306344"/>
                </a:lnTo>
                <a:lnTo>
                  <a:pt x="307455" y="308197"/>
                </a:lnTo>
                <a:lnTo>
                  <a:pt x="308458" y="317781"/>
                </a:lnTo>
                <a:lnTo>
                  <a:pt x="309779" y="318362"/>
                </a:lnTo>
                <a:lnTo>
                  <a:pt x="315166" y="319180"/>
                </a:lnTo>
                <a:lnTo>
                  <a:pt x="309725" y="319478"/>
                </a:lnTo>
                <a:lnTo>
                  <a:pt x="318550" y="319519"/>
                </a:lnTo>
                <a:lnTo>
                  <a:pt x="313161" y="319522"/>
                </a:lnTo>
                <a:lnTo>
                  <a:pt x="318884" y="319523"/>
                </a:lnTo>
                <a:lnTo>
                  <a:pt x="313227" y="319523"/>
                </a:lnTo>
                <a:lnTo>
                  <a:pt x="320041" y="3195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0"/>
          <p:cNvSpPr/>
          <p:nvPr/>
        </p:nvSpPr>
        <p:spPr>
          <a:xfrm>
            <a:off x="4744449" y="6092189"/>
            <a:ext cx="261320" cy="422898"/>
          </a:xfrm>
          <a:custGeom>
            <a:avLst/>
            <a:gdLst/>
            <a:ahLst/>
            <a:cxnLst/>
            <a:rect l="0" t="0" r="0" b="0"/>
            <a:pathLst>
              <a:path w="261320" h="422898">
                <a:moveTo>
                  <a:pt x="204741" y="0"/>
                </a:moveTo>
                <a:lnTo>
                  <a:pt x="198673" y="0"/>
                </a:lnTo>
                <a:lnTo>
                  <a:pt x="196885" y="1271"/>
                </a:lnTo>
                <a:lnTo>
                  <a:pt x="195694" y="3387"/>
                </a:lnTo>
                <a:lnTo>
                  <a:pt x="193450" y="10959"/>
                </a:lnTo>
                <a:lnTo>
                  <a:pt x="185483" y="11338"/>
                </a:lnTo>
                <a:lnTo>
                  <a:pt x="178705" y="11425"/>
                </a:lnTo>
                <a:lnTo>
                  <a:pt x="170451" y="11430"/>
                </a:lnTo>
                <a:lnTo>
                  <a:pt x="170451" y="21272"/>
                </a:lnTo>
                <a:lnTo>
                  <a:pt x="169180" y="21801"/>
                </a:lnTo>
                <a:lnTo>
                  <a:pt x="161325" y="22547"/>
                </a:lnTo>
                <a:lnTo>
                  <a:pt x="149650" y="22819"/>
                </a:lnTo>
                <a:lnTo>
                  <a:pt x="131863" y="22857"/>
                </a:lnTo>
                <a:lnTo>
                  <a:pt x="128215" y="24128"/>
                </a:lnTo>
                <a:lnTo>
                  <a:pt x="120776" y="28927"/>
                </a:lnTo>
                <a:lnTo>
                  <a:pt x="115515" y="32701"/>
                </a:lnTo>
                <a:lnTo>
                  <a:pt x="110967" y="33231"/>
                </a:lnTo>
                <a:lnTo>
                  <a:pt x="104125" y="33584"/>
                </a:lnTo>
                <a:lnTo>
                  <a:pt x="87633" y="33976"/>
                </a:lnTo>
                <a:lnTo>
                  <a:pt x="60798" y="34249"/>
                </a:lnTo>
                <a:lnTo>
                  <a:pt x="57979" y="35533"/>
                </a:lnTo>
                <a:lnTo>
                  <a:pt x="51460" y="40346"/>
                </a:lnTo>
                <a:lnTo>
                  <a:pt x="47943" y="42137"/>
                </a:lnTo>
                <a:lnTo>
                  <a:pt x="40650" y="44128"/>
                </a:lnTo>
                <a:lnTo>
                  <a:pt x="33175" y="45013"/>
                </a:lnTo>
                <a:lnTo>
                  <a:pt x="24095" y="45581"/>
                </a:lnTo>
                <a:lnTo>
                  <a:pt x="10387" y="45679"/>
                </a:lnTo>
                <a:lnTo>
                  <a:pt x="6592" y="46963"/>
                </a:lnTo>
                <a:lnTo>
                  <a:pt x="4061" y="49088"/>
                </a:lnTo>
                <a:lnTo>
                  <a:pt x="2374" y="51776"/>
                </a:lnTo>
                <a:lnTo>
                  <a:pt x="500" y="58149"/>
                </a:lnTo>
                <a:lnTo>
                  <a:pt x="0" y="61626"/>
                </a:lnTo>
                <a:lnTo>
                  <a:pt x="937" y="69024"/>
                </a:lnTo>
                <a:lnTo>
                  <a:pt x="2832" y="79037"/>
                </a:lnTo>
                <a:lnTo>
                  <a:pt x="5364" y="90791"/>
                </a:lnTo>
                <a:lnTo>
                  <a:pt x="7053" y="101167"/>
                </a:lnTo>
                <a:lnTo>
                  <a:pt x="8179" y="110625"/>
                </a:lnTo>
                <a:lnTo>
                  <a:pt x="8929" y="119470"/>
                </a:lnTo>
                <a:lnTo>
                  <a:pt x="9763" y="132685"/>
                </a:lnTo>
                <a:lnTo>
                  <a:pt x="9986" y="137987"/>
                </a:lnTo>
                <a:lnTo>
                  <a:pt x="11404" y="145331"/>
                </a:lnTo>
                <a:lnTo>
                  <a:pt x="13619" y="154037"/>
                </a:lnTo>
                <a:lnTo>
                  <a:pt x="16366" y="163652"/>
                </a:lnTo>
                <a:lnTo>
                  <a:pt x="18198" y="172601"/>
                </a:lnTo>
                <a:lnTo>
                  <a:pt x="19419" y="181108"/>
                </a:lnTo>
                <a:lnTo>
                  <a:pt x="20233" y="189319"/>
                </a:lnTo>
                <a:lnTo>
                  <a:pt x="21137" y="201829"/>
                </a:lnTo>
                <a:lnTo>
                  <a:pt x="21539" y="211622"/>
                </a:lnTo>
                <a:lnTo>
                  <a:pt x="21765" y="224275"/>
                </a:lnTo>
                <a:lnTo>
                  <a:pt x="21856" y="249183"/>
                </a:lnTo>
                <a:lnTo>
                  <a:pt x="25246" y="253834"/>
                </a:lnTo>
                <a:lnTo>
                  <a:pt x="31701" y="261102"/>
                </a:lnTo>
                <a:lnTo>
                  <a:pt x="32231" y="260428"/>
                </a:lnTo>
                <a:lnTo>
                  <a:pt x="32820" y="256293"/>
                </a:lnTo>
                <a:lnTo>
                  <a:pt x="34246" y="254682"/>
                </a:lnTo>
                <a:lnTo>
                  <a:pt x="36468" y="253608"/>
                </a:lnTo>
                <a:lnTo>
                  <a:pt x="39219" y="252892"/>
                </a:lnTo>
                <a:lnTo>
                  <a:pt x="41053" y="251145"/>
                </a:lnTo>
                <a:lnTo>
                  <a:pt x="42275" y="248710"/>
                </a:lnTo>
                <a:lnTo>
                  <a:pt x="43090" y="245817"/>
                </a:lnTo>
                <a:lnTo>
                  <a:pt x="47383" y="239216"/>
                </a:lnTo>
                <a:lnTo>
                  <a:pt x="53524" y="232048"/>
                </a:lnTo>
                <a:lnTo>
                  <a:pt x="60486" y="224630"/>
                </a:lnTo>
                <a:lnTo>
                  <a:pt x="71546" y="213313"/>
                </a:lnTo>
                <a:lnTo>
                  <a:pt x="76574" y="209519"/>
                </a:lnTo>
                <a:lnTo>
                  <a:pt x="82467" y="205719"/>
                </a:lnTo>
                <a:lnTo>
                  <a:pt x="88934" y="201917"/>
                </a:lnTo>
                <a:lnTo>
                  <a:pt x="94516" y="198111"/>
                </a:lnTo>
                <a:lnTo>
                  <a:pt x="99508" y="194304"/>
                </a:lnTo>
                <a:lnTo>
                  <a:pt x="104105" y="190496"/>
                </a:lnTo>
                <a:lnTo>
                  <a:pt x="109710" y="186687"/>
                </a:lnTo>
                <a:lnTo>
                  <a:pt x="115987" y="182879"/>
                </a:lnTo>
                <a:lnTo>
                  <a:pt x="122712" y="179069"/>
                </a:lnTo>
                <a:lnTo>
                  <a:pt x="128465" y="176530"/>
                </a:lnTo>
                <a:lnTo>
                  <a:pt x="133570" y="174836"/>
                </a:lnTo>
                <a:lnTo>
                  <a:pt x="138244" y="173708"/>
                </a:lnTo>
                <a:lnTo>
                  <a:pt x="143899" y="171686"/>
                </a:lnTo>
                <a:lnTo>
                  <a:pt x="150210" y="169067"/>
                </a:lnTo>
                <a:lnTo>
                  <a:pt x="156956" y="166051"/>
                </a:lnTo>
                <a:lnTo>
                  <a:pt x="163995" y="164041"/>
                </a:lnTo>
                <a:lnTo>
                  <a:pt x="171226" y="162701"/>
                </a:lnTo>
                <a:lnTo>
                  <a:pt x="178588" y="161808"/>
                </a:lnTo>
                <a:lnTo>
                  <a:pt x="184766" y="162481"/>
                </a:lnTo>
                <a:lnTo>
                  <a:pt x="190154" y="164201"/>
                </a:lnTo>
                <a:lnTo>
                  <a:pt x="195016" y="166618"/>
                </a:lnTo>
                <a:lnTo>
                  <a:pt x="199527" y="169498"/>
                </a:lnTo>
                <a:lnTo>
                  <a:pt x="203805" y="172689"/>
                </a:lnTo>
                <a:lnTo>
                  <a:pt x="207927" y="176086"/>
                </a:lnTo>
                <a:lnTo>
                  <a:pt x="211945" y="178351"/>
                </a:lnTo>
                <a:lnTo>
                  <a:pt x="219796" y="180868"/>
                </a:lnTo>
                <a:lnTo>
                  <a:pt x="224937" y="184078"/>
                </a:lnTo>
                <a:lnTo>
                  <a:pt x="230905" y="188759"/>
                </a:lnTo>
                <a:lnTo>
                  <a:pt x="237424" y="194420"/>
                </a:lnTo>
                <a:lnTo>
                  <a:pt x="241769" y="199463"/>
                </a:lnTo>
                <a:lnTo>
                  <a:pt x="246598" y="208454"/>
                </a:lnTo>
                <a:lnTo>
                  <a:pt x="252131" y="220070"/>
                </a:lnTo>
                <a:lnTo>
                  <a:pt x="255384" y="226724"/>
                </a:lnTo>
                <a:lnTo>
                  <a:pt x="257553" y="233699"/>
                </a:lnTo>
                <a:lnTo>
                  <a:pt x="258999" y="240890"/>
                </a:lnTo>
                <a:lnTo>
                  <a:pt x="259962" y="248223"/>
                </a:lnTo>
                <a:lnTo>
                  <a:pt x="260605" y="258193"/>
                </a:lnTo>
                <a:lnTo>
                  <a:pt x="261034" y="269918"/>
                </a:lnTo>
                <a:lnTo>
                  <a:pt x="261319" y="282816"/>
                </a:lnTo>
                <a:lnTo>
                  <a:pt x="260240" y="293954"/>
                </a:lnTo>
                <a:lnTo>
                  <a:pt x="258250" y="303919"/>
                </a:lnTo>
                <a:lnTo>
                  <a:pt x="255654" y="313103"/>
                </a:lnTo>
                <a:lnTo>
                  <a:pt x="252652" y="321766"/>
                </a:lnTo>
                <a:lnTo>
                  <a:pt x="249382" y="330081"/>
                </a:lnTo>
                <a:lnTo>
                  <a:pt x="245932" y="338164"/>
                </a:lnTo>
                <a:lnTo>
                  <a:pt x="238711" y="353919"/>
                </a:lnTo>
                <a:lnTo>
                  <a:pt x="235007" y="361676"/>
                </a:lnTo>
                <a:lnTo>
                  <a:pt x="227506" y="373682"/>
                </a:lnTo>
                <a:lnTo>
                  <a:pt x="223727" y="378662"/>
                </a:lnTo>
                <a:lnTo>
                  <a:pt x="218668" y="383251"/>
                </a:lnTo>
                <a:lnTo>
                  <a:pt x="212756" y="387581"/>
                </a:lnTo>
                <a:lnTo>
                  <a:pt x="206274" y="391737"/>
                </a:lnTo>
                <a:lnTo>
                  <a:pt x="200683" y="395779"/>
                </a:lnTo>
                <a:lnTo>
                  <a:pt x="195685" y="399743"/>
                </a:lnTo>
                <a:lnTo>
                  <a:pt x="191084" y="403655"/>
                </a:lnTo>
                <a:lnTo>
                  <a:pt x="186746" y="406263"/>
                </a:lnTo>
                <a:lnTo>
                  <a:pt x="182584" y="408002"/>
                </a:lnTo>
                <a:lnTo>
                  <a:pt x="178540" y="409161"/>
                </a:lnTo>
                <a:lnTo>
                  <a:pt x="173303" y="411205"/>
                </a:lnTo>
                <a:lnTo>
                  <a:pt x="167272" y="413836"/>
                </a:lnTo>
                <a:lnTo>
                  <a:pt x="160712" y="416861"/>
                </a:lnTo>
                <a:lnTo>
                  <a:pt x="155068" y="418877"/>
                </a:lnTo>
                <a:lnTo>
                  <a:pt x="150036" y="420222"/>
                </a:lnTo>
                <a:lnTo>
                  <a:pt x="145411" y="421118"/>
                </a:lnTo>
                <a:lnTo>
                  <a:pt x="139787" y="421715"/>
                </a:lnTo>
                <a:lnTo>
                  <a:pt x="133498" y="422114"/>
                </a:lnTo>
                <a:lnTo>
                  <a:pt x="126766" y="422380"/>
                </a:lnTo>
                <a:lnTo>
                  <a:pt x="112512" y="422675"/>
                </a:lnTo>
                <a:lnTo>
                  <a:pt x="65982" y="422897"/>
                </a:lnTo>
                <a:lnTo>
                  <a:pt x="61435" y="421632"/>
                </a:lnTo>
                <a:lnTo>
                  <a:pt x="57133" y="419518"/>
                </a:lnTo>
                <a:lnTo>
                  <a:pt x="47172" y="413068"/>
                </a:lnTo>
                <a:lnTo>
                  <a:pt x="47625" y="412538"/>
                </a:lnTo>
                <a:lnTo>
                  <a:pt x="49197" y="412186"/>
                </a:lnTo>
                <a:lnTo>
                  <a:pt x="56151" y="400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1"/>
          <p:cNvSpPr/>
          <p:nvPr/>
        </p:nvSpPr>
        <p:spPr>
          <a:xfrm>
            <a:off x="5189220" y="6172200"/>
            <a:ext cx="274321" cy="57151"/>
          </a:xfrm>
          <a:custGeom>
            <a:avLst/>
            <a:gdLst/>
            <a:ahLst/>
            <a:cxnLst/>
            <a:rect l="0" t="0" r="0" b="0"/>
            <a:pathLst>
              <a:path w="274321" h="57151">
                <a:moveTo>
                  <a:pt x="0" y="57150"/>
                </a:moveTo>
                <a:lnTo>
                  <a:pt x="31817" y="57150"/>
                </a:lnTo>
                <a:lnTo>
                  <a:pt x="37721" y="55880"/>
                </a:lnTo>
                <a:lnTo>
                  <a:pt x="42928" y="53763"/>
                </a:lnTo>
                <a:lnTo>
                  <a:pt x="47668" y="51082"/>
                </a:lnTo>
                <a:lnTo>
                  <a:pt x="53369" y="49294"/>
                </a:lnTo>
                <a:lnTo>
                  <a:pt x="59709" y="48102"/>
                </a:lnTo>
                <a:lnTo>
                  <a:pt x="66476" y="47308"/>
                </a:lnTo>
                <a:lnTo>
                  <a:pt x="73527" y="45509"/>
                </a:lnTo>
                <a:lnTo>
                  <a:pt x="80768" y="43039"/>
                </a:lnTo>
                <a:lnTo>
                  <a:pt x="88135" y="40122"/>
                </a:lnTo>
                <a:lnTo>
                  <a:pt x="95586" y="36908"/>
                </a:lnTo>
                <a:lnTo>
                  <a:pt x="110639" y="29950"/>
                </a:lnTo>
                <a:lnTo>
                  <a:pt x="120750" y="26316"/>
                </a:lnTo>
                <a:lnTo>
                  <a:pt x="132569" y="22624"/>
                </a:lnTo>
                <a:lnTo>
                  <a:pt x="145529" y="18893"/>
                </a:lnTo>
                <a:lnTo>
                  <a:pt x="156709" y="15135"/>
                </a:lnTo>
                <a:lnTo>
                  <a:pt x="166703" y="11360"/>
                </a:lnTo>
                <a:lnTo>
                  <a:pt x="175905" y="7573"/>
                </a:lnTo>
                <a:lnTo>
                  <a:pt x="185850" y="5049"/>
                </a:lnTo>
                <a:lnTo>
                  <a:pt x="196290" y="3366"/>
                </a:lnTo>
                <a:lnTo>
                  <a:pt x="207060" y="2244"/>
                </a:lnTo>
                <a:lnTo>
                  <a:pt x="215510" y="1495"/>
                </a:lnTo>
                <a:lnTo>
                  <a:pt x="222413" y="997"/>
                </a:lnTo>
                <a:lnTo>
                  <a:pt x="228285" y="664"/>
                </a:lnTo>
                <a:lnTo>
                  <a:pt x="244970" y="29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2"/>
          <p:cNvSpPr/>
          <p:nvPr/>
        </p:nvSpPr>
        <p:spPr>
          <a:xfrm>
            <a:off x="5234940" y="6206489"/>
            <a:ext cx="262890" cy="137162"/>
          </a:xfrm>
          <a:custGeom>
            <a:avLst/>
            <a:gdLst/>
            <a:ahLst/>
            <a:cxnLst/>
            <a:rect l="0" t="0" r="0" b="0"/>
            <a:pathLst>
              <a:path w="262890" h="137162">
                <a:moveTo>
                  <a:pt x="0" y="137161"/>
                </a:moveTo>
                <a:lnTo>
                  <a:pt x="0" y="131093"/>
                </a:lnTo>
                <a:lnTo>
                  <a:pt x="1269" y="129305"/>
                </a:lnTo>
                <a:lnTo>
                  <a:pt x="3386" y="128113"/>
                </a:lnTo>
                <a:lnTo>
                  <a:pt x="10394" y="125520"/>
                </a:lnTo>
                <a:lnTo>
                  <a:pt x="15820" y="123050"/>
                </a:lnTo>
                <a:lnTo>
                  <a:pt x="21976" y="120133"/>
                </a:lnTo>
                <a:lnTo>
                  <a:pt x="27350" y="116919"/>
                </a:lnTo>
                <a:lnTo>
                  <a:pt x="32204" y="113507"/>
                </a:lnTo>
                <a:lnTo>
                  <a:pt x="36709" y="109961"/>
                </a:lnTo>
                <a:lnTo>
                  <a:pt x="43522" y="105057"/>
                </a:lnTo>
                <a:lnTo>
                  <a:pt x="61253" y="92836"/>
                </a:lnTo>
                <a:lnTo>
                  <a:pt x="68775" y="87291"/>
                </a:lnTo>
                <a:lnTo>
                  <a:pt x="75060" y="82324"/>
                </a:lnTo>
                <a:lnTo>
                  <a:pt x="80520" y="77743"/>
                </a:lnTo>
                <a:lnTo>
                  <a:pt x="86700" y="73418"/>
                </a:lnTo>
                <a:lnTo>
                  <a:pt x="93360" y="69266"/>
                </a:lnTo>
                <a:lnTo>
                  <a:pt x="100340" y="65228"/>
                </a:lnTo>
                <a:lnTo>
                  <a:pt x="108803" y="61265"/>
                </a:lnTo>
                <a:lnTo>
                  <a:pt x="118255" y="57353"/>
                </a:lnTo>
                <a:lnTo>
                  <a:pt x="128367" y="53476"/>
                </a:lnTo>
                <a:lnTo>
                  <a:pt x="137647" y="49621"/>
                </a:lnTo>
                <a:lnTo>
                  <a:pt x="146375" y="45781"/>
                </a:lnTo>
                <a:lnTo>
                  <a:pt x="162845" y="38127"/>
                </a:lnTo>
                <a:lnTo>
                  <a:pt x="178632" y="30493"/>
                </a:lnTo>
                <a:lnTo>
                  <a:pt x="185128" y="26678"/>
                </a:lnTo>
                <a:lnTo>
                  <a:pt x="190729" y="22866"/>
                </a:lnTo>
                <a:lnTo>
                  <a:pt x="195732" y="19054"/>
                </a:lnTo>
                <a:lnTo>
                  <a:pt x="201608" y="16512"/>
                </a:lnTo>
                <a:lnTo>
                  <a:pt x="208065" y="14819"/>
                </a:lnTo>
                <a:lnTo>
                  <a:pt x="214910" y="13689"/>
                </a:lnTo>
                <a:lnTo>
                  <a:pt x="222013" y="11666"/>
                </a:lnTo>
                <a:lnTo>
                  <a:pt x="229289" y="9048"/>
                </a:lnTo>
                <a:lnTo>
                  <a:pt x="236679" y="6032"/>
                </a:lnTo>
                <a:lnTo>
                  <a:pt x="242876" y="4021"/>
                </a:lnTo>
                <a:lnTo>
                  <a:pt x="248277" y="2681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3"/>
          <p:cNvSpPr/>
          <p:nvPr/>
        </p:nvSpPr>
        <p:spPr>
          <a:xfrm>
            <a:off x="5555263" y="6092189"/>
            <a:ext cx="239747" cy="251394"/>
          </a:xfrm>
          <a:custGeom>
            <a:avLst/>
            <a:gdLst/>
            <a:ahLst/>
            <a:cxnLst/>
            <a:rect l="0" t="0" r="0" b="0"/>
            <a:pathLst>
              <a:path w="239747" h="251394">
                <a:moveTo>
                  <a:pt x="79727" y="0"/>
                </a:moveTo>
                <a:lnTo>
                  <a:pt x="79727" y="6069"/>
                </a:lnTo>
                <a:lnTo>
                  <a:pt x="77187" y="11665"/>
                </a:lnTo>
                <a:lnTo>
                  <a:pt x="72953" y="19207"/>
                </a:lnTo>
                <a:lnTo>
                  <a:pt x="67591" y="28045"/>
                </a:lnTo>
                <a:lnTo>
                  <a:pt x="62746" y="36477"/>
                </a:lnTo>
                <a:lnTo>
                  <a:pt x="53976" y="52619"/>
                </a:lnTo>
                <a:lnTo>
                  <a:pt x="29764" y="100258"/>
                </a:lnTo>
                <a:lnTo>
                  <a:pt x="22288" y="113829"/>
                </a:lnTo>
                <a:lnTo>
                  <a:pt x="16034" y="124146"/>
                </a:lnTo>
                <a:lnTo>
                  <a:pt x="10595" y="132295"/>
                </a:lnTo>
                <a:lnTo>
                  <a:pt x="6969" y="140266"/>
                </a:lnTo>
                <a:lnTo>
                  <a:pt x="4551" y="148121"/>
                </a:lnTo>
                <a:lnTo>
                  <a:pt x="2940" y="155897"/>
                </a:lnTo>
                <a:lnTo>
                  <a:pt x="1866" y="163622"/>
                </a:lnTo>
                <a:lnTo>
                  <a:pt x="1149" y="171312"/>
                </a:lnTo>
                <a:lnTo>
                  <a:pt x="671" y="178978"/>
                </a:lnTo>
                <a:lnTo>
                  <a:pt x="141" y="197656"/>
                </a:lnTo>
                <a:lnTo>
                  <a:pt x="0" y="207971"/>
                </a:lnTo>
                <a:lnTo>
                  <a:pt x="1175" y="216118"/>
                </a:lnTo>
                <a:lnTo>
                  <a:pt x="3229" y="222818"/>
                </a:lnTo>
                <a:lnTo>
                  <a:pt x="5868" y="228556"/>
                </a:lnTo>
                <a:lnTo>
                  <a:pt x="8898" y="233650"/>
                </a:lnTo>
                <a:lnTo>
                  <a:pt x="12187" y="238317"/>
                </a:lnTo>
                <a:lnTo>
                  <a:pt x="20524" y="248865"/>
                </a:lnTo>
                <a:lnTo>
                  <a:pt x="22479" y="249730"/>
                </a:lnTo>
                <a:lnTo>
                  <a:pt x="28036" y="250691"/>
                </a:lnTo>
                <a:lnTo>
                  <a:pt x="34740" y="251119"/>
                </a:lnTo>
                <a:lnTo>
                  <a:pt x="38306" y="251233"/>
                </a:lnTo>
                <a:lnTo>
                  <a:pt x="55460" y="251393"/>
                </a:lnTo>
                <a:lnTo>
                  <a:pt x="61008" y="250145"/>
                </a:lnTo>
                <a:lnTo>
                  <a:pt x="65978" y="248044"/>
                </a:lnTo>
                <a:lnTo>
                  <a:pt x="70561" y="245373"/>
                </a:lnTo>
                <a:lnTo>
                  <a:pt x="85813" y="235631"/>
                </a:lnTo>
                <a:lnTo>
                  <a:pt x="95214" y="229478"/>
                </a:lnTo>
                <a:lnTo>
                  <a:pt x="104022" y="224106"/>
                </a:lnTo>
                <a:lnTo>
                  <a:pt x="112433" y="219254"/>
                </a:lnTo>
                <a:lnTo>
                  <a:pt x="120581" y="214749"/>
                </a:lnTo>
                <a:lnTo>
                  <a:pt x="129823" y="207936"/>
                </a:lnTo>
                <a:lnTo>
                  <a:pt x="139794" y="199585"/>
                </a:lnTo>
                <a:lnTo>
                  <a:pt x="150251" y="190206"/>
                </a:lnTo>
                <a:lnTo>
                  <a:pt x="159763" y="182684"/>
                </a:lnTo>
                <a:lnTo>
                  <a:pt x="168644" y="176400"/>
                </a:lnTo>
                <a:lnTo>
                  <a:pt x="177105" y="170940"/>
                </a:lnTo>
                <a:lnTo>
                  <a:pt x="185285" y="164760"/>
                </a:lnTo>
                <a:lnTo>
                  <a:pt x="193279" y="158100"/>
                </a:lnTo>
                <a:lnTo>
                  <a:pt x="207665" y="145197"/>
                </a:lnTo>
                <a:lnTo>
                  <a:pt x="213278" y="139978"/>
                </a:lnTo>
                <a:lnTo>
                  <a:pt x="239746" y="1143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4"/>
          <p:cNvSpPr/>
          <p:nvPr/>
        </p:nvSpPr>
        <p:spPr>
          <a:xfrm>
            <a:off x="5749290" y="5898591"/>
            <a:ext cx="342900" cy="203226"/>
          </a:xfrm>
          <a:custGeom>
            <a:avLst/>
            <a:gdLst/>
            <a:ahLst/>
            <a:cxnLst/>
            <a:rect l="0" t="0" r="0" b="0"/>
            <a:pathLst>
              <a:path w="342900" h="203226">
                <a:moveTo>
                  <a:pt x="0" y="136448"/>
                </a:moveTo>
                <a:lnTo>
                  <a:pt x="0" y="110698"/>
                </a:lnTo>
                <a:lnTo>
                  <a:pt x="1269" y="106581"/>
                </a:lnTo>
                <a:lnTo>
                  <a:pt x="3386" y="102567"/>
                </a:lnTo>
                <a:lnTo>
                  <a:pt x="6067" y="98621"/>
                </a:lnTo>
                <a:lnTo>
                  <a:pt x="9125" y="93450"/>
                </a:lnTo>
                <a:lnTo>
                  <a:pt x="12433" y="87463"/>
                </a:lnTo>
                <a:lnTo>
                  <a:pt x="15908" y="80932"/>
                </a:lnTo>
                <a:lnTo>
                  <a:pt x="20765" y="75307"/>
                </a:lnTo>
                <a:lnTo>
                  <a:pt x="26544" y="70288"/>
                </a:lnTo>
                <a:lnTo>
                  <a:pt x="32936" y="65671"/>
                </a:lnTo>
                <a:lnTo>
                  <a:pt x="38467" y="61324"/>
                </a:lnTo>
                <a:lnTo>
                  <a:pt x="43425" y="57155"/>
                </a:lnTo>
                <a:lnTo>
                  <a:pt x="47999" y="53106"/>
                </a:lnTo>
                <a:lnTo>
                  <a:pt x="59856" y="41834"/>
                </a:lnTo>
                <a:lnTo>
                  <a:pt x="66574" y="35272"/>
                </a:lnTo>
                <a:lnTo>
                  <a:pt x="73593" y="29628"/>
                </a:lnTo>
                <a:lnTo>
                  <a:pt x="80812" y="24594"/>
                </a:lnTo>
                <a:lnTo>
                  <a:pt x="88164" y="19970"/>
                </a:lnTo>
                <a:lnTo>
                  <a:pt x="96876" y="15616"/>
                </a:lnTo>
                <a:lnTo>
                  <a:pt x="106494" y="11443"/>
                </a:lnTo>
                <a:lnTo>
                  <a:pt x="116716" y="7391"/>
                </a:lnTo>
                <a:lnTo>
                  <a:pt x="124800" y="4691"/>
                </a:lnTo>
                <a:lnTo>
                  <a:pt x="131461" y="2890"/>
                </a:lnTo>
                <a:lnTo>
                  <a:pt x="137170" y="1689"/>
                </a:lnTo>
                <a:lnTo>
                  <a:pt x="146900" y="356"/>
                </a:lnTo>
                <a:lnTo>
                  <a:pt x="151274" y="0"/>
                </a:lnTo>
                <a:lnTo>
                  <a:pt x="155459" y="1033"/>
                </a:lnTo>
                <a:lnTo>
                  <a:pt x="166147" y="7284"/>
                </a:lnTo>
                <a:lnTo>
                  <a:pt x="171149" y="10971"/>
                </a:lnTo>
                <a:lnTo>
                  <a:pt x="176819" y="16334"/>
                </a:lnTo>
                <a:lnTo>
                  <a:pt x="177569" y="20812"/>
                </a:lnTo>
                <a:lnTo>
                  <a:pt x="176800" y="26338"/>
                </a:lnTo>
                <a:lnTo>
                  <a:pt x="175016" y="32561"/>
                </a:lnTo>
                <a:lnTo>
                  <a:pt x="173827" y="39250"/>
                </a:lnTo>
                <a:lnTo>
                  <a:pt x="173034" y="46250"/>
                </a:lnTo>
                <a:lnTo>
                  <a:pt x="172507" y="53456"/>
                </a:lnTo>
                <a:lnTo>
                  <a:pt x="170884" y="60800"/>
                </a:lnTo>
                <a:lnTo>
                  <a:pt x="168533" y="68236"/>
                </a:lnTo>
                <a:lnTo>
                  <a:pt x="165695" y="75733"/>
                </a:lnTo>
                <a:lnTo>
                  <a:pt x="162533" y="83272"/>
                </a:lnTo>
                <a:lnTo>
                  <a:pt x="159155" y="90837"/>
                </a:lnTo>
                <a:lnTo>
                  <a:pt x="155634" y="98421"/>
                </a:lnTo>
                <a:lnTo>
                  <a:pt x="153285" y="104747"/>
                </a:lnTo>
                <a:lnTo>
                  <a:pt x="151721" y="110234"/>
                </a:lnTo>
                <a:lnTo>
                  <a:pt x="150676" y="115162"/>
                </a:lnTo>
                <a:lnTo>
                  <a:pt x="148711" y="120988"/>
                </a:lnTo>
                <a:lnTo>
                  <a:pt x="146130" y="127411"/>
                </a:lnTo>
                <a:lnTo>
                  <a:pt x="143140" y="134234"/>
                </a:lnTo>
                <a:lnTo>
                  <a:pt x="136431" y="148587"/>
                </a:lnTo>
                <a:lnTo>
                  <a:pt x="132864" y="155971"/>
                </a:lnTo>
                <a:lnTo>
                  <a:pt x="129215" y="162164"/>
                </a:lnTo>
                <a:lnTo>
                  <a:pt x="125514" y="167562"/>
                </a:lnTo>
                <a:lnTo>
                  <a:pt x="121776" y="172431"/>
                </a:lnTo>
                <a:lnTo>
                  <a:pt x="119283" y="176947"/>
                </a:lnTo>
                <a:lnTo>
                  <a:pt x="117622" y="181227"/>
                </a:lnTo>
                <a:lnTo>
                  <a:pt x="116515" y="185351"/>
                </a:lnTo>
                <a:lnTo>
                  <a:pt x="114506" y="188100"/>
                </a:lnTo>
                <a:lnTo>
                  <a:pt x="111897" y="189933"/>
                </a:lnTo>
                <a:lnTo>
                  <a:pt x="108888" y="191155"/>
                </a:lnTo>
                <a:lnTo>
                  <a:pt x="106882" y="193239"/>
                </a:lnTo>
                <a:lnTo>
                  <a:pt x="105544" y="195899"/>
                </a:lnTo>
                <a:lnTo>
                  <a:pt x="104653" y="198942"/>
                </a:lnTo>
                <a:lnTo>
                  <a:pt x="105328" y="200971"/>
                </a:lnTo>
                <a:lnTo>
                  <a:pt x="107049" y="202324"/>
                </a:lnTo>
                <a:lnTo>
                  <a:pt x="109465" y="203225"/>
                </a:lnTo>
                <a:lnTo>
                  <a:pt x="113617" y="201286"/>
                </a:lnTo>
                <a:lnTo>
                  <a:pt x="118925" y="197453"/>
                </a:lnTo>
                <a:lnTo>
                  <a:pt x="125002" y="192359"/>
                </a:lnTo>
                <a:lnTo>
                  <a:pt x="131595" y="187692"/>
                </a:lnTo>
                <a:lnTo>
                  <a:pt x="138530" y="183311"/>
                </a:lnTo>
                <a:lnTo>
                  <a:pt x="145693" y="179120"/>
                </a:lnTo>
                <a:lnTo>
                  <a:pt x="151738" y="175056"/>
                </a:lnTo>
                <a:lnTo>
                  <a:pt x="157039" y="171077"/>
                </a:lnTo>
                <a:lnTo>
                  <a:pt x="161842" y="167154"/>
                </a:lnTo>
                <a:lnTo>
                  <a:pt x="167585" y="163269"/>
                </a:lnTo>
                <a:lnTo>
                  <a:pt x="173953" y="159409"/>
                </a:lnTo>
                <a:lnTo>
                  <a:pt x="180739" y="155566"/>
                </a:lnTo>
                <a:lnTo>
                  <a:pt x="195051" y="147908"/>
                </a:lnTo>
                <a:lnTo>
                  <a:pt x="247693" y="121210"/>
                </a:lnTo>
                <a:lnTo>
                  <a:pt x="254028" y="118669"/>
                </a:lnTo>
                <a:lnTo>
                  <a:pt x="264455" y="115846"/>
                </a:lnTo>
                <a:lnTo>
                  <a:pt x="270283" y="113824"/>
                </a:lnTo>
                <a:lnTo>
                  <a:pt x="276709" y="111205"/>
                </a:lnTo>
                <a:lnTo>
                  <a:pt x="283532" y="108190"/>
                </a:lnTo>
                <a:lnTo>
                  <a:pt x="293161" y="106180"/>
                </a:lnTo>
                <a:lnTo>
                  <a:pt x="304661" y="104839"/>
                </a:lnTo>
                <a:lnTo>
                  <a:pt x="342899" y="1021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5"/>
          <p:cNvSpPr/>
          <p:nvPr/>
        </p:nvSpPr>
        <p:spPr>
          <a:xfrm>
            <a:off x="5680768" y="6368098"/>
            <a:ext cx="228542" cy="306780"/>
          </a:xfrm>
          <a:custGeom>
            <a:avLst/>
            <a:gdLst/>
            <a:ahLst/>
            <a:cxnLst/>
            <a:rect l="0" t="0" r="0" b="0"/>
            <a:pathLst>
              <a:path w="228542" h="306780">
                <a:moveTo>
                  <a:pt x="148532" y="9841"/>
                </a:moveTo>
                <a:lnTo>
                  <a:pt x="132623" y="9841"/>
                </a:lnTo>
                <a:lnTo>
                  <a:pt x="129035" y="8572"/>
                </a:lnTo>
                <a:lnTo>
                  <a:pt x="125374" y="6455"/>
                </a:lnTo>
                <a:lnTo>
                  <a:pt x="116440" y="0"/>
                </a:lnTo>
                <a:lnTo>
                  <a:pt x="114437" y="741"/>
                </a:lnTo>
                <a:lnTo>
                  <a:pt x="108825" y="4950"/>
                </a:lnTo>
                <a:lnTo>
                  <a:pt x="105551" y="6581"/>
                </a:lnTo>
                <a:lnTo>
                  <a:pt x="98526" y="8392"/>
                </a:lnTo>
                <a:lnTo>
                  <a:pt x="93604" y="11415"/>
                </a:lnTo>
                <a:lnTo>
                  <a:pt x="87783" y="15971"/>
                </a:lnTo>
                <a:lnTo>
                  <a:pt x="81363" y="21548"/>
                </a:lnTo>
                <a:lnTo>
                  <a:pt x="73273" y="29076"/>
                </a:lnTo>
                <a:lnTo>
                  <a:pt x="54123" y="47600"/>
                </a:lnTo>
                <a:lnTo>
                  <a:pt x="47493" y="56604"/>
                </a:lnTo>
                <a:lnTo>
                  <a:pt x="43072" y="65146"/>
                </a:lnTo>
                <a:lnTo>
                  <a:pt x="40125" y="73382"/>
                </a:lnTo>
                <a:lnTo>
                  <a:pt x="36891" y="80142"/>
                </a:lnTo>
                <a:lnTo>
                  <a:pt x="33464" y="85918"/>
                </a:lnTo>
                <a:lnTo>
                  <a:pt x="29910" y="91039"/>
                </a:lnTo>
                <a:lnTo>
                  <a:pt x="26270" y="96993"/>
                </a:lnTo>
                <a:lnTo>
                  <a:pt x="22574" y="103503"/>
                </a:lnTo>
                <a:lnTo>
                  <a:pt x="15081" y="117509"/>
                </a:lnTo>
                <a:lnTo>
                  <a:pt x="7517" y="132200"/>
                </a:lnTo>
                <a:lnTo>
                  <a:pt x="4992" y="140944"/>
                </a:lnTo>
                <a:lnTo>
                  <a:pt x="3308" y="150583"/>
                </a:lnTo>
                <a:lnTo>
                  <a:pt x="2186" y="160819"/>
                </a:lnTo>
                <a:lnTo>
                  <a:pt x="1438" y="172723"/>
                </a:lnTo>
                <a:lnTo>
                  <a:pt x="939" y="185739"/>
                </a:lnTo>
                <a:lnTo>
                  <a:pt x="139" y="230995"/>
                </a:lnTo>
                <a:lnTo>
                  <a:pt x="0" y="250346"/>
                </a:lnTo>
                <a:lnTo>
                  <a:pt x="1250" y="255268"/>
                </a:lnTo>
                <a:lnTo>
                  <a:pt x="6027" y="264123"/>
                </a:lnTo>
                <a:lnTo>
                  <a:pt x="9078" y="269533"/>
                </a:lnTo>
                <a:lnTo>
                  <a:pt x="15856" y="282316"/>
                </a:lnTo>
                <a:lnTo>
                  <a:pt x="19441" y="288011"/>
                </a:lnTo>
                <a:lnTo>
                  <a:pt x="23101" y="293078"/>
                </a:lnTo>
                <a:lnTo>
                  <a:pt x="26811" y="297726"/>
                </a:lnTo>
                <a:lnTo>
                  <a:pt x="30555" y="300824"/>
                </a:lnTo>
                <a:lnTo>
                  <a:pt x="34320" y="302890"/>
                </a:lnTo>
                <a:lnTo>
                  <a:pt x="38101" y="304267"/>
                </a:lnTo>
                <a:lnTo>
                  <a:pt x="41891" y="305185"/>
                </a:lnTo>
                <a:lnTo>
                  <a:pt x="45688" y="305798"/>
                </a:lnTo>
                <a:lnTo>
                  <a:pt x="49489" y="306205"/>
                </a:lnTo>
                <a:lnTo>
                  <a:pt x="54563" y="306477"/>
                </a:lnTo>
                <a:lnTo>
                  <a:pt x="66974" y="306779"/>
                </a:lnTo>
                <a:lnTo>
                  <a:pt x="72570" y="305590"/>
                </a:lnTo>
                <a:lnTo>
                  <a:pt x="77571" y="303528"/>
                </a:lnTo>
                <a:lnTo>
                  <a:pt x="82174" y="300881"/>
                </a:lnTo>
                <a:lnTo>
                  <a:pt x="94063" y="294556"/>
                </a:lnTo>
                <a:lnTo>
                  <a:pt x="100789" y="291091"/>
                </a:lnTo>
                <a:lnTo>
                  <a:pt x="106543" y="287512"/>
                </a:lnTo>
                <a:lnTo>
                  <a:pt x="111649" y="283854"/>
                </a:lnTo>
                <a:lnTo>
                  <a:pt x="116323" y="280146"/>
                </a:lnTo>
                <a:lnTo>
                  <a:pt x="120710" y="276405"/>
                </a:lnTo>
                <a:lnTo>
                  <a:pt x="124903" y="272640"/>
                </a:lnTo>
                <a:lnTo>
                  <a:pt x="128970" y="268861"/>
                </a:lnTo>
                <a:lnTo>
                  <a:pt x="193698" y="213676"/>
                </a:lnTo>
                <a:lnTo>
                  <a:pt x="207976" y="200765"/>
                </a:lnTo>
                <a:lnTo>
                  <a:pt x="228541" y="1812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6"/>
          <p:cNvSpPr/>
          <p:nvPr/>
        </p:nvSpPr>
        <p:spPr>
          <a:xfrm>
            <a:off x="5932170" y="6366509"/>
            <a:ext cx="217170" cy="57151"/>
          </a:xfrm>
          <a:custGeom>
            <a:avLst/>
            <a:gdLst/>
            <a:ahLst/>
            <a:cxnLst/>
            <a:rect l="0" t="0" r="0" b="0"/>
            <a:pathLst>
              <a:path w="217170" h="57151">
                <a:moveTo>
                  <a:pt x="0" y="57150"/>
                </a:moveTo>
                <a:lnTo>
                  <a:pt x="6067" y="51083"/>
                </a:lnTo>
                <a:lnTo>
                  <a:pt x="9125" y="49295"/>
                </a:lnTo>
                <a:lnTo>
                  <a:pt x="12433" y="48104"/>
                </a:lnTo>
                <a:lnTo>
                  <a:pt x="15908" y="47309"/>
                </a:lnTo>
                <a:lnTo>
                  <a:pt x="20765" y="46779"/>
                </a:lnTo>
                <a:lnTo>
                  <a:pt x="26544" y="46426"/>
                </a:lnTo>
                <a:lnTo>
                  <a:pt x="32936" y="46191"/>
                </a:lnTo>
                <a:lnTo>
                  <a:pt x="38467" y="44765"/>
                </a:lnTo>
                <a:lnTo>
                  <a:pt x="43424" y="42543"/>
                </a:lnTo>
                <a:lnTo>
                  <a:pt x="47999" y="39792"/>
                </a:lnTo>
                <a:lnTo>
                  <a:pt x="54859" y="36688"/>
                </a:lnTo>
                <a:lnTo>
                  <a:pt x="63243" y="33349"/>
                </a:lnTo>
                <a:lnTo>
                  <a:pt x="72642" y="29853"/>
                </a:lnTo>
                <a:lnTo>
                  <a:pt x="83987" y="26252"/>
                </a:lnTo>
                <a:lnTo>
                  <a:pt x="110141" y="18864"/>
                </a:lnTo>
                <a:lnTo>
                  <a:pt x="120417" y="15116"/>
                </a:lnTo>
                <a:lnTo>
                  <a:pt x="128538" y="11348"/>
                </a:lnTo>
                <a:lnTo>
                  <a:pt x="135222" y="7565"/>
                </a:lnTo>
                <a:lnTo>
                  <a:pt x="140948" y="5043"/>
                </a:lnTo>
                <a:lnTo>
                  <a:pt x="146035" y="3363"/>
                </a:lnTo>
                <a:lnTo>
                  <a:pt x="150697" y="2242"/>
                </a:lnTo>
                <a:lnTo>
                  <a:pt x="156344" y="1495"/>
                </a:lnTo>
                <a:lnTo>
                  <a:pt x="162649" y="996"/>
                </a:lnTo>
                <a:lnTo>
                  <a:pt x="175158" y="443"/>
                </a:lnTo>
                <a:lnTo>
                  <a:pt x="180272" y="295"/>
                </a:lnTo>
                <a:lnTo>
                  <a:pt x="21716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7"/>
          <p:cNvSpPr/>
          <p:nvPr/>
        </p:nvSpPr>
        <p:spPr>
          <a:xfrm>
            <a:off x="5979478" y="6423659"/>
            <a:ext cx="238443" cy="91442"/>
          </a:xfrm>
          <a:custGeom>
            <a:avLst/>
            <a:gdLst/>
            <a:ahLst/>
            <a:cxnLst/>
            <a:rect l="0" t="0" r="0" b="0"/>
            <a:pathLst>
              <a:path w="238443" h="91442">
                <a:moveTo>
                  <a:pt x="9842" y="91441"/>
                </a:moveTo>
                <a:lnTo>
                  <a:pt x="0" y="91441"/>
                </a:lnTo>
                <a:lnTo>
                  <a:pt x="741" y="90171"/>
                </a:lnTo>
                <a:lnTo>
                  <a:pt x="2504" y="88054"/>
                </a:lnTo>
                <a:lnTo>
                  <a:pt x="4950" y="85373"/>
                </a:lnTo>
                <a:lnTo>
                  <a:pt x="7851" y="83585"/>
                </a:lnTo>
                <a:lnTo>
                  <a:pt x="14461" y="81598"/>
                </a:lnTo>
                <a:lnTo>
                  <a:pt x="21631" y="80716"/>
                </a:lnTo>
                <a:lnTo>
                  <a:pt x="25321" y="80481"/>
                </a:lnTo>
                <a:lnTo>
                  <a:pt x="31591" y="79054"/>
                </a:lnTo>
                <a:lnTo>
                  <a:pt x="39582" y="76833"/>
                </a:lnTo>
                <a:lnTo>
                  <a:pt x="48718" y="74082"/>
                </a:lnTo>
                <a:lnTo>
                  <a:pt x="56079" y="70978"/>
                </a:lnTo>
                <a:lnTo>
                  <a:pt x="62257" y="67639"/>
                </a:lnTo>
                <a:lnTo>
                  <a:pt x="67645" y="64143"/>
                </a:lnTo>
                <a:lnTo>
                  <a:pt x="78858" y="59272"/>
                </a:lnTo>
                <a:lnTo>
                  <a:pt x="93952" y="53485"/>
                </a:lnTo>
                <a:lnTo>
                  <a:pt x="111636" y="47087"/>
                </a:lnTo>
                <a:lnTo>
                  <a:pt x="125964" y="41551"/>
                </a:lnTo>
                <a:lnTo>
                  <a:pt x="138056" y="36591"/>
                </a:lnTo>
                <a:lnTo>
                  <a:pt x="148658" y="32014"/>
                </a:lnTo>
                <a:lnTo>
                  <a:pt x="159536" y="27693"/>
                </a:lnTo>
                <a:lnTo>
                  <a:pt x="181782" y="19505"/>
                </a:lnTo>
                <a:lnTo>
                  <a:pt x="191779" y="16813"/>
                </a:lnTo>
                <a:lnTo>
                  <a:pt x="200983" y="15019"/>
                </a:lnTo>
                <a:lnTo>
                  <a:pt x="2384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8"/>
          <p:cNvSpPr/>
          <p:nvPr/>
        </p:nvSpPr>
        <p:spPr>
          <a:xfrm>
            <a:off x="6320806" y="6196788"/>
            <a:ext cx="262258" cy="442031"/>
          </a:xfrm>
          <a:custGeom>
            <a:avLst/>
            <a:gdLst/>
            <a:ahLst/>
            <a:cxnLst/>
            <a:rect l="0" t="0" r="0" b="0"/>
            <a:pathLst>
              <a:path w="262258" h="442031">
                <a:moveTo>
                  <a:pt x="228584" y="21131"/>
                </a:moveTo>
                <a:lnTo>
                  <a:pt x="222516" y="15064"/>
                </a:lnTo>
                <a:lnTo>
                  <a:pt x="219459" y="13276"/>
                </a:lnTo>
                <a:lnTo>
                  <a:pt x="212675" y="11290"/>
                </a:lnTo>
                <a:lnTo>
                  <a:pt x="210358" y="9491"/>
                </a:lnTo>
                <a:lnTo>
                  <a:pt x="208814" y="7021"/>
                </a:lnTo>
                <a:lnTo>
                  <a:pt x="207783" y="4104"/>
                </a:lnTo>
                <a:lnTo>
                  <a:pt x="205827" y="2160"/>
                </a:lnTo>
                <a:lnTo>
                  <a:pt x="203253" y="864"/>
                </a:lnTo>
                <a:lnTo>
                  <a:pt x="200266" y="0"/>
                </a:lnTo>
                <a:lnTo>
                  <a:pt x="198275" y="694"/>
                </a:lnTo>
                <a:lnTo>
                  <a:pt x="196948" y="2427"/>
                </a:lnTo>
                <a:lnTo>
                  <a:pt x="196063" y="4852"/>
                </a:lnTo>
                <a:lnTo>
                  <a:pt x="191663" y="6468"/>
                </a:lnTo>
                <a:lnTo>
                  <a:pt x="184920" y="7546"/>
                </a:lnTo>
                <a:lnTo>
                  <a:pt x="176615" y="8264"/>
                </a:lnTo>
                <a:lnTo>
                  <a:pt x="169808" y="10013"/>
                </a:lnTo>
                <a:lnTo>
                  <a:pt x="164000" y="12449"/>
                </a:lnTo>
                <a:lnTo>
                  <a:pt x="158857" y="15343"/>
                </a:lnTo>
                <a:lnTo>
                  <a:pt x="154160" y="17273"/>
                </a:lnTo>
                <a:lnTo>
                  <a:pt x="149757" y="18559"/>
                </a:lnTo>
                <a:lnTo>
                  <a:pt x="145553" y="19417"/>
                </a:lnTo>
                <a:lnTo>
                  <a:pt x="138940" y="21258"/>
                </a:lnTo>
                <a:lnTo>
                  <a:pt x="121432" y="26691"/>
                </a:lnTo>
                <a:lnTo>
                  <a:pt x="112699" y="28648"/>
                </a:lnTo>
                <a:lnTo>
                  <a:pt x="104337" y="29952"/>
                </a:lnTo>
                <a:lnTo>
                  <a:pt x="96222" y="30822"/>
                </a:lnTo>
                <a:lnTo>
                  <a:pt x="89543" y="31402"/>
                </a:lnTo>
                <a:lnTo>
                  <a:pt x="83820" y="31788"/>
                </a:lnTo>
                <a:lnTo>
                  <a:pt x="74074" y="32218"/>
                </a:lnTo>
                <a:lnTo>
                  <a:pt x="65509" y="32408"/>
                </a:lnTo>
                <a:lnTo>
                  <a:pt x="35344" y="32516"/>
                </a:lnTo>
                <a:lnTo>
                  <a:pt x="27368" y="33801"/>
                </a:lnTo>
                <a:lnTo>
                  <a:pt x="22049" y="35928"/>
                </a:lnTo>
                <a:lnTo>
                  <a:pt x="14870" y="41678"/>
                </a:lnTo>
                <a:lnTo>
                  <a:pt x="7447" y="48467"/>
                </a:lnTo>
                <a:lnTo>
                  <a:pt x="4959" y="52054"/>
                </a:lnTo>
                <a:lnTo>
                  <a:pt x="2195" y="59428"/>
                </a:lnTo>
                <a:lnTo>
                  <a:pt x="639" y="70720"/>
                </a:lnTo>
                <a:lnTo>
                  <a:pt x="178" y="82108"/>
                </a:lnTo>
                <a:lnTo>
                  <a:pt x="0" y="193524"/>
                </a:lnTo>
                <a:lnTo>
                  <a:pt x="1265" y="202100"/>
                </a:lnTo>
                <a:lnTo>
                  <a:pt x="6056" y="215015"/>
                </a:lnTo>
                <a:lnTo>
                  <a:pt x="9826" y="223359"/>
                </a:lnTo>
                <a:lnTo>
                  <a:pt x="11626" y="223260"/>
                </a:lnTo>
                <a:lnTo>
                  <a:pt x="18955" y="218323"/>
                </a:lnTo>
                <a:lnTo>
                  <a:pt x="21115" y="216722"/>
                </a:lnTo>
                <a:lnTo>
                  <a:pt x="28849" y="216011"/>
                </a:lnTo>
                <a:lnTo>
                  <a:pt x="34467" y="215821"/>
                </a:lnTo>
                <a:lnTo>
                  <a:pt x="39483" y="214424"/>
                </a:lnTo>
                <a:lnTo>
                  <a:pt x="44096" y="212223"/>
                </a:lnTo>
                <a:lnTo>
                  <a:pt x="48442" y="209486"/>
                </a:lnTo>
                <a:lnTo>
                  <a:pt x="52609" y="207661"/>
                </a:lnTo>
                <a:lnTo>
                  <a:pt x="60626" y="205633"/>
                </a:lnTo>
                <a:lnTo>
                  <a:pt x="68423" y="201346"/>
                </a:lnTo>
                <a:lnTo>
                  <a:pt x="72280" y="198424"/>
                </a:lnTo>
                <a:lnTo>
                  <a:pt x="77391" y="195207"/>
                </a:lnTo>
                <a:lnTo>
                  <a:pt x="83339" y="191792"/>
                </a:lnTo>
                <a:lnTo>
                  <a:pt x="96720" y="184610"/>
                </a:lnTo>
                <a:lnTo>
                  <a:pt x="111134" y="177185"/>
                </a:lnTo>
                <a:lnTo>
                  <a:pt x="118534" y="174697"/>
                </a:lnTo>
                <a:lnTo>
                  <a:pt x="126007" y="173039"/>
                </a:lnTo>
                <a:lnTo>
                  <a:pt x="133530" y="171933"/>
                </a:lnTo>
                <a:lnTo>
                  <a:pt x="139814" y="171196"/>
                </a:lnTo>
                <a:lnTo>
                  <a:pt x="145274" y="170704"/>
                </a:lnTo>
                <a:lnTo>
                  <a:pt x="150183" y="170376"/>
                </a:lnTo>
                <a:lnTo>
                  <a:pt x="155997" y="170158"/>
                </a:lnTo>
                <a:lnTo>
                  <a:pt x="176314" y="169851"/>
                </a:lnTo>
                <a:lnTo>
                  <a:pt x="190960" y="169779"/>
                </a:lnTo>
                <a:lnTo>
                  <a:pt x="197151" y="171029"/>
                </a:lnTo>
                <a:lnTo>
                  <a:pt x="202549" y="173134"/>
                </a:lnTo>
                <a:lnTo>
                  <a:pt x="207417" y="175806"/>
                </a:lnTo>
                <a:lnTo>
                  <a:pt x="214472" y="181398"/>
                </a:lnTo>
                <a:lnTo>
                  <a:pt x="222986" y="188936"/>
                </a:lnTo>
                <a:lnTo>
                  <a:pt x="232472" y="197771"/>
                </a:lnTo>
                <a:lnTo>
                  <a:pt x="238796" y="204931"/>
                </a:lnTo>
                <a:lnTo>
                  <a:pt x="245823" y="216274"/>
                </a:lnTo>
                <a:lnTo>
                  <a:pt x="255846" y="235867"/>
                </a:lnTo>
                <a:lnTo>
                  <a:pt x="258188" y="243028"/>
                </a:lnTo>
                <a:lnTo>
                  <a:pt x="259750" y="250342"/>
                </a:lnTo>
                <a:lnTo>
                  <a:pt x="260791" y="257759"/>
                </a:lnTo>
                <a:lnTo>
                  <a:pt x="261486" y="267783"/>
                </a:lnTo>
                <a:lnTo>
                  <a:pt x="261948" y="279546"/>
                </a:lnTo>
                <a:lnTo>
                  <a:pt x="262257" y="292468"/>
                </a:lnTo>
                <a:lnTo>
                  <a:pt x="261193" y="303622"/>
                </a:lnTo>
                <a:lnTo>
                  <a:pt x="259213" y="313599"/>
                </a:lnTo>
                <a:lnTo>
                  <a:pt x="256623" y="322790"/>
                </a:lnTo>
                <a:lnTo>
                  <a:pt x="252357" y="333997"/>
                </a:lnTo>
                <a:lnTo>
                  <a:pt x="246972" y="346549"/>
                </a:lnTo>
                <a:lnTo>
                  <a:pt x="240843" y="359997"/>
                </a:lnTo>
                <a:lnTo>
                  <a:pt x="234216" y="371501"/>
                </a:lnTo>
                <a:lnTo>
                  <a:pt x="227259" y="381712"/>
                </a:lnTo>
                <a:lnTo>
                  <a:pt x="220081" y="391058"/>
                </a:lnTo>
                <a:lnTo>
                  <a:pt x="211485" y="399829"/>
                </a:lnTo>
                <a:lnTo>
                  <a:pt x="201944" y="408217"/>
                </a:lnTo>
                <a:lnTo>
                  <a:pt x="191774" y="416348"/>
                </a:lnTo>
                <a:lnTo>
                  <a:pt x="183724" y="421770"/>
                </a:lnTo>
                <a:lnTo>
                  <a:pt x="177087" y="425383"/>
                </a:lnTo>
                <a:lnTo>
                  <a:pt x="171392" y="427792"/>
                </a:lnTo>
                <a:lnTo>
                  <a:pt x="165057" y="430669"/>
                </a:lnTo>
                <a:lnTo>
                  <a:pt x="151243" y="437252"/>
                </a:lnTo>
                <a:lnTo>
                  <a:pt x="145273" y="439515"/>
                </a:lnTo>
                <a:lnTo>
                  <a:pt x="140023" y="441023"/>
                </a:lnTo>
                <a:lnTo>
                  <a:pt x="135254" y="442030"/>
                </a:lnTo>
                <a:lnTo>
                  <a:pt x="130803" y="441430"/>
                </a:lnTo>
                <a:lnTo>
                  <a:pt x="126567" y="439761"/>
                </a:lnTo>
                <a:lnTo>
                  <a:pt x="122472" y="437378"/>
                </a:lnTo>
                <a:lnTo>
                  <a:pt x="114537" y="434730"/>
                </a:lnTo>
                <a:lnTo>
                  <a:pt x="106776" y="433553"/>
                </a:lnTo>
                <a:lnTo>
                  <a:pt x="99093" y="433030"/>
                </a:lnTo>
                <a:lnTo>
                  <a:pt x="95267" y="431620"/>
                </a:lnTo>
                <a:lnTo>
                  <a:pt x="87628" y="426668"/>
                </a:lnTo>
                <a:lnTo>
                  <a:pt x="82543" y="424839"/>
                </a:lnTo>
                <a:lnTo>
                  <a:pt x="76613" y="423620"/>
                </a:lnTo>
                <a:lnTo>
                  <a:pt x="70120" y="422807"/>
                </a:lnTo>
                <a:lnTo>
                  <a:pt x="65791" y="420995"/>
                </a:lnTo>
                <a:lnTo>
                  <a:pt x="62906" y="418517"/>
                </a:lnTo>
                <a:lnTo>
                  <a:pt x="60981" y="415595"/>
                </a:lnTo>
                <a:lnTo>
                  <a:pt x="57158" y="413648"/>
                </a:lnTo>
                <a:lnTo>
                  <a:pt x="52071" y="412348"/>
                </a:lnTo>
                <a:lnTo>
                  <a:pt x="46138" y="411483"/>
                </a:lnTo>
                <a:lnTo>
                  <a:pt x="40913" y="409636"/>
                </a:lnTo>
                <a:lnTo>
                  <a:pt x="36160" y="407135"/>
                </a:lnTo>
                <a:lnTo>
                  <a:pt x="22844" y="398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9"/>
          <p:cNvSpPr/>
          <p:nvPr/>
        </p:nvSpPr>
        <p:spPr>
          <a:xfrm>
            <a:off x="3360420" y="2367698"/>
            <a:ext cx="290765" cy="272619"/>
          </a:xfrm>
          <a:custGeom>
            <a:avLst/>
            <a:gdLst/>
            <a:ahLst/>
            <a:cxnLst/>
            <a:rect l="0" t="0" r="0" b="0"/>
            <a:pathLst>
              <a:path w="290765" h="272619">
                <a:moveTo>
                  <a:pt x="91439" y="89752"/>
                </a:moveTo>
                <a:lnTo>
                  <a:pt x="79304" y="89752"/>
                </a:lnTo>
                <a:lnTo>
                  <a:pt x="75729" y="88481"/>
                </a:lnTo>
                <a:lnTo>
                  <a:pt x="73346" y="86365"/>
                </a:lnTo>
                <a:lnTo>
                  <a:pt x="69521" y="79910"/>
                </a:lnTo>
                <a:lnTo>
                  <a:pt x="70477" y="78111"/>
                </a:lnTo>
                <a:lnTo>
                  <a:pt x="74926" y="72724"/>
                </a:lnTo>
                <a:lnTo>
                  <a:pt x="77891" y="70780"/>
                </a:lnTo>
                <a:lnTo>
                  <a:pt x="84571" y="68620"/>
                </a:lnTo>
                <a:lnTo>
                  <a:pt x="89401" y="66774"/>
                </a:lnTo>
                <a:lnTo>
                  <a:pt x="95160" y="64273"/>
                </a:lnTo>
                <a:lnTo>
                  <a:pt x="108333" y="58108"/>
                </a:lnTo>
                <a:lnTo>
                  <a:pt x="122655" y="51134"/>
                </a:lnTo>
                <a:lnTo>
                  <a:pt x="131299" y="47497"/>
                </a:lnTo>
                <a:lnTo>
                  <a:pt x="140873" y="43802"/>
                </a:lnTo>
                <a:lnTo>
                  <a:pt x="151065" y="40068"/>
                </a:lnTo>
                <a:lnTo>
                  <a:pt x="195749" y="22678"/>
                </a:lnTo>
                <a:lnTo>
                  <a:pt x="209239" y="18366"/>
                </a:lnTo>
                <a:lnTo>
                  <a:pt x="220773" y="15491"/>
                </a:lnTo>
                <a:lnTo>
                  <a:pt x="231001" y="13575"/>
                </a:lnTo>
                <a:lnTo>
                  <a:pt x="239091" y="12297"/>
                </a:lnTo>
                <a:lnTo>
                  <a:pt x="245754" y="11445"/>
                </a:lnTo>
                <a:lnTo>
                  <a:pt x="251466" y="10877"/>
                </a:lnTo>
                <a:lnTo>
                  <a:pt x="256544" y="9229"/>
                </a:lnTo>
                <a:lnTo>
                  <a:pt x="265573" y="4010"/>
                </a:lnTo>
                <a:lnTo>
                  <a:pt x="273819" y="844"/>
                </a:lnTo>
                <a:lnTo>
                  <a:pt x="277796" y="0"/>
                </a:lnTo>
                <a:lnTo>
                  <a:pt x="281717" y="707"/>
                </a:lnTo>
                <a:lnTo>
                  <a:pt x="289461" y="4880"/>
                </a:lnTo>
                <a:lnTo>
                  <a:pt x="290764" y="6500"/>
                </a:lnTo>
                <a:lnTo>
                  <a:pt x="290362" y="7581"/>
                </a:lnTo>
                <a:lnTo>
                  <a:pt x="288825" y="8301"/>
                </a:lnTo>
                <a:lnTo>
                  <a:pt x="280593" y="9315"/>
                </a:lnTo>
                <a:lnTo>
                  <a:pt x="270334" y="9552"/>
                </a:lnTo>
                <a:lnTo>
                  <a:pt x="230987" y="9738"/>
                </a:lnTo>
                <a:lnTo>
                  <a:pt x="226274" y="13127"/>
                </a:lnTo>
                <a:lnTo>
                  <a:pt x="223239" y="15808"/>
                </a:lnTo>
                <a:lnTo>
                  <a:pt x="219946" y="17596"/>
                </a:lnTo>
                <a:lnTo>
                  <a:pt x="212901" y="19582"/>
                </a:lnTo>
                <a:lnTo>
                  <a:pt x="207973" y="20112"/>
                </a:lnTo>
                <a:lnTo>
                  <a:pt x="202149" y="20465"/>
                </a:lnTo>
                <a:lnTo>
                  <a:pt x="188904" y="20858"/>
                </a:lnTo>
                <a:lnTo>
                  <a:pt x="174551" y="21032"/>
                </a:lnTo>
                <a:lnTo>
                  <a:pt x="168437" y="22348"/>
                </a:lnTo>
                <a:lnTo>
                  <a:pt x="163091" y="24496"/>
                </a:lnTo>
                <a:lnTo>
                  <a:pt x="158257" y="27198"/>
                </a:lnTo>
                <a:lnTo>
                  <a:pt x="149500" y="30200"/>
                </a:lnTo>
                <a:lnTo>
                  <a:pt x="141374" y="31534"/>
                </a:lnTo>
                <a:lnTo>
                  <a:pt x="133529" y="32127"/>
                </a:lnTo>
                <a:lnTo>
                  <a:pt x="129659" y="33555"/>
                </a:lnTo>
                <a:lnTo>
                  <a:pt x="121973" y="38529"/>
                </a:lnTo>
                <a:lnTo>
                  <a:pt x="114545" y="44214"/>
                </a:lnTo>
                <a:lnTo>
                  <a:pt x="104658" y="53729"/>
                </a:lnTo>
                <a:lnTo>
                  <a:pt x="104062" y="55577"/>
                </a:lnTo>
                <a:lnTo>
                  <a:pt x="103399" y="61016"/>
                </a:lnTo>
                <a:lnTo>
                  <a:pt x="101953" y="64245"/>
                </a:lnTo>
                <a:lnTo>
                  <a:pt x="96959" y="71219"/>
                </a:lnTo>
                <a:lnTo>
                  <a:pt x="95119" y="74856"/>
                </a:lnTo>
                <a:lnTo>
                  <a:pt x="93075" y="82285"/>
                </a:lnTo>
                <a:lnTo>
                  <a:pt x="88780" y="89820"/>
                </a:lnTo>
                <a:lnTo>
                  <a:pt x="81742" y="98937"/>
                </a:lnTo>
                <a:lnTo>
                  <a:pt x="74455" y="106584"/>
                </a:lnTo>
                <a:lnTo>
                  <a:pt x="72497" y="109863"/>
                </a:lnTo>
                <a:lnTo>
                  <a:pt x="70320" y="116893"/>
                </a:lnTo>
                <a:lnTo>
                  <a:pt x="69353" y="124251"/>
                </a:lnTo>
                <a:lnTo>
                  <a:pt x="68732" y="133255"/>
                </a:lnTo>
                <a:lnTo>
                  <a:pt x="68625" y="140883"/>
                </a:lnTo>
                <a:lnTo>
                  <a:pt x="68583" y="156214"/>
                </a:lnTo>
                <a:lnTo>
                  <a:pt x="69852" y="156920"/>
                </a:lnTo>
                <a:lnTo>
                  <a:pt x="74649" y="157704"/>
                </a:lnTo>
                <a:lnTo>
                  <a:pt x="81013" y="158053"/>
                </a:lnTo>
                <a:lnTo>
                  <a:pt x="84489" y="158146"/>
                </a:lnTo>
                <a:lnTo>
                  <a:pt x="88076" y="156938"/>
                </a:lnTo>
                <a:lnTo>
                  <a:pt x="95448" y="152209"/>
                </a:lnTo>
                <a:lnTo>
                  <a:pt x="100462" y="149170"/>
                </a:lnTo>
                <a:lnTo>
                  <a:pt x="106344" y="145873"/>
                </a:lnTo>
                <a:lnTo>
                  <a:pt x="112806" y="142406"/>
                </a:lnTo>
                <a:lnTo>
                  <a:pt x="118384" y="140095"/>
                </a:lnTo>
                <a:lnTo>
                  <a:pt x="123373" y="138554"/>
                </a:lnTo>
                <a:lnTo>
                  <a:pt x="127968" y="137526"/>
                </a:lnTo>
                <a:lnTo>
                  <a:pt x="134842" y="136841"/>
                </a:lnTo>
                <a:lnTo>
                  <a:pt x="143235" y="136385"/>
                </a:lnTo>
                <a:lnTo>
                  <a:pt x="165876" y="135652"/>
                </a:lnTo>
                <a:lnTo>
                  <a:pt x="169004" y="136862"/>
                </a:lnTo>
                <a:lnTo>
                  <a:pt x="175866" y="141593"/>
                </a:lnTo>
                <a:lnTo>
                  <a:pt x="183149" y="147929"/>
                </a:lnTo>
                <a:lnTo>
                  <a:pt x="186869" y="151396"/>
                </a:lnTo>
                <a:lnTo>
                  <a:pt x="191889" y="157518"/>
                </a:lnTo>
                <a:lnTo>
                  <a:pt x="197776" y="165409"/>
                </a:lnTo>
                <a:lnTo>
                  <a:pt x="204241" y="174480"/>
                </a:lnTo>
                <a:lnTo>
                  <a:pt x="208550" y="181797"/>
                </a:lnTo>
                <a:lnTo>
                  <a:pt x="211423" y="187945"/>
                </a:lnTo>
                <a:lnTo>
                  <a:pt x="213339" y="193314"/>
                </a:lnTo>
                <a:lnTo>
                  <a:pt x="213346" y="200703"/>
                </a:lnTo>
                <a:lnTo>
                  <a:pt x="212080" y="209439"/>
                </a:lnTo>
                <a:lnTo>
                  <a:pt x="209967" y="219073"/>
                </a:lnTo>
                <a:lnTo>
                  <a:pt x="207288" y="226766"/>
                </a:lnTo>
                <a:lnTo>
                  <a:pt x="204232" y="233164"/>
                </a:lnTo>
                <a:lnTo>
                  <a:pt x="200925" y="238700"/>
                </a:lnTo>
                <a:lnTo>
                  <a:pt x="198719" y="243661"/>
                </a:lnTo>
                <a:lnTo>
                  <a:pt x="197249" y="248238"/>
                </a:lnTo>
                <a:lnTo>
                  <a:pt x="196269" y="252559"/>
                </a:lnTo>
                <a:lnTo>
                  <a:pt x="194346" y="255440"/>
                </a:lnTo>
                <a:lnTo>
                  <a:pt x="191794" y="257360"/>
                </a:lnTo>
                <a:lnTo>
                  <a:pt x="184302" y="260764"/>
                </a:lnTo>
                <a:lnTo>
                  <a:pt x="172505" y="266510"/>
                </a:lnTo>
                <a:lnTo>
                  <a:pt x="167073" y="268551"/>
                </a:lnTo>
                <a:lnTo>
                  <a:pt x="162182" y="269911"/>
                </a:lnTo>
                <a:lnTo>
                  <a:pt x="153361" y="271422"/>
                </a:lnTo>
                <a:lnTo>
                  <a:pt x="145207" y="272094"/>
                </a:lnTo>
                <a:lnTo>
                  <a:pt x="139984" y="272273"/>
                </a:lnTo>
                <a:lnTo>
                  <a:pt x="116739" y="272561"/>
                </a:lnTo>
                <a:lnTo>
                  <a:pt x="93474" y="272618"/>
                </a:lnTo>
                <a:lnTo>
                  <a:pt x="87716" y="271352"/>
                </a:lnTo>
                <a:lnTo>
                  <a:pt x="82607" y="269239"/>
                </a:lnTo>
                <a:lnTo>
                  <a:pt x="73544" y="264774"/>
                </a:lnTo>
                <a:lnTo>
                  <a:pt x="65282" y="262789"/>
                </a:lnTo>
                <a:lnTo>
                  <a:pt x="57377" y="258520"/>
                </a:lnTo>
                <a:lnTo>
                  <a:pt x="49631" y="252390"/>
                </a:lnTo>
                <a:lnTo>
                  <a:pt x="41955" y="245432"/>
                </a:lnTo>
                <a:lnTo>
                  <a:pt x="34310" y="238106"/>
                </a:lnTo>
                <a:lnTo>
                  <a:pt x="13217" y="217264"/>
                </a:lnTo>
                <a:lnTo>
                  <a:pt x="11351" y="216670"/>
                </a:lnTo>
                <a:lnTo>
                  <a:pt x="2618" y="215716"/>
                </a:lnTo>
                <a:lnTo>
                  <a:pt x="0" y="215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250</TotalTime>
  <Words>177</Words>
  <Application>Microsoft PowerPoint</Application>
  <PresentationFormat>On-screen Show (4:3)</PresentationFormat>
  <Paragraphs>29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Edge</vt:lpstr>
      <vt:lpstr>Tangents</vt:lpstr>
      <vt:lpstr>Properties of Tangents</vt:lpstr>
      <vt:lpstr>More about properties of tangents</vt:lpstr>
      <vt:lpstr>Even more about properties of tangents</vt:lpstr>
      <vt:lpstr>Inscribed and circumscribed, revisted</vt:lpstr>
      <vt:lpstr>Internal tangent</vt:lpstr>
      <vt:lpstr>External tangent</vt:lpstr>
      <vt:lpstr>Internal or External?</vt:lpstr>
      <vt:lpstr>Find the values</vt:lpstr>
      <vt:lpstr>Circumference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Tangents</dc:title>
  <dc:creator>nuhs</dc:creator>
  <cp:lastModifiedBy>Ameena</cp:lastModifiedBy>
  <cp:revision>17</cp:revision>
  <dcterms:created xsi:type="dcterms:W3CDTF">2007-05-30T17:57:50Z</dcterms:created>
  <dcterms:modified xsi:type="dcterms:W3CDTF">2008-11-21T19:52:54Z</dcterms:modified>
</cp:coreProperties>
</file>